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6858000" cx="12192000"/>
  <p:notesSz cx="6858000" cy="9144000"/>
  <p:embeddedFontLst>
    <p:embeddedFont>
      <p:font typeface="Roboto"/>
      <p:regular r:id="rId15"/>
      <p:bold r:id="rId16"/>
      <p:italic r:id="rId17"/>
      <p:boldItalic r:id="rId18"/>
    </p:embeddedFont>
    <p:embeddedFont>
      <p:font typeface="Gill Sans"/>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40"/>
        <p:guide pos="216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illSans-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notesMaster" Target="notesMasters/notesMaster1.xml"/><Relationship Id="rId19" Type="http://schemas.openxmlformats.org/officeDocument/2006/relationships/font" Target="fonts/GillSans-regular.fntdata"/><Relationship Id="rId6" Type="http://schemas.openxmlformats.org/officeDocument/2006/relationships/slide" Target="slides/slide1.xml"/><Relationship Id="rId18"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gif>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ucsusa.org/resources/top-five-reasons-choose-electric-car?utm_source=googlegrants&amp;utm_medium=search&amp;utm_campaign=CV&amp;gad_source=1&amp;gclid=Cj0KCQjwrKu2BhDkARIsAD7GBovqYGi0e4Af08Fh-nVmfyGaWenS8Ta_1reB2zTCmQ9dLdzb5X0glnoaAvHQEALw_wcB" TargetMode="External"/><Relationship Id="rId3" Type="http://schemas.openxmlformats.org/officeDocument/2006/relationships/hyperlink" Target="https://www.youtube.com/watch?v=Pt3hkv0ELvw"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6" name="Google Shape;12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a:t>Teams will also create a </a:t>
            </a:r>
            <a:r>
              <a:rPr b="1" lang="en-US"/>
              <a:t>10-minute presentation</a:t>
            </a:r>
            <a:r>
              <a:rPr lang="en-US"/>
              <a:t> that lays out your theme, approach, techniques, and final visualizations.</a:t>
            </a:r>
            <a:endParaRPr/>
          </a:p>
          <a:p>
            <a:pPr indent="0" lvl="0" marL="0" rtl="0" algn="l">
              <a:spcBef>
                <a:spcPts val="0"/>
              </a:spcBef>
              <a:spcAft>
                <a:spcPts val="0"/>
              </a:spcAft>
              <a:buNone/>
            </a:pPr>
            <a:r>
              <a:rPr lang="en-US"/>
              <a:t>The presentation consists of four components:</a:t>
            </a:r>
            <a:endParaRPr/>
          </a:p>
          <a:p>
            <a:pPr indent="0" lvl="0" marL="0" rtl="0" algn="l">
              <a:spcBef>
                <a:spcPts val="0"/>
              </a:spcBef>
              <a:spcAft>
                <a:spcPts val="0"/>
              </a:spcAft>
              <a:buNone/>
            </a:pPr>
            <a:r>
              <a:rPr lang="en-US"/>
              <a:t>1. Slide deck</a:t>
            </a:r>
            <a:endParaRPr/>
          </a:p>
          <a:p>
            <a:pPr indent="0" lvl="0" marL="0" rtl="0" algn="l">
              <a:spcBef>
                <a:spcPts val="0"/>
              </a:spcBef>
              <a:spcAft>
                <a:spcPts val="0"/>
              </a:spcAft>
              <a:buNone/>
            </a:pPr>
            <a:r>
              <a:rPr lang="en-US"/>
              <a:t>4. Recording, or live demo, of interactive visualizations</a:t>
            </a:r>
            <a:endParaRPr/>
          </a:p>
          <a:p>
            <a:pPr indent="0" lvl="0" marL="0" rtl="0" algn="l">
              <a:spcBef>
                <a:spcPts val="0"/>
              </a:spcBef>
              <a:spcAft>
                <a:spcPts val="0"/>
              </a:spcAft>
              <a:buNone/>
            </a:pPr>
            <a:r>
              <a:rPr lang="en-US"/>
              <a:t>5. Insights and/or deductions</a:t>
            </a:r>
            <a:endParaRPr/>
          </a:p>
          <a:p>
            <a:pPr indent="0" lvl="0" marL="0" rtl="0" algn="l">
              <a:spcBef>
                <a:spcPts val="0"/>
              </a:spcBef>
              <a:spcAft>
                <a:spcPts val="0"/>
              </a:spcAft>
              <a:buNone/>
            </a:pPr>
            <a:r>
              <a:rPr lang="en-US"/>
              <a:t>5. Group presentations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Specific Requirements: Presentation</a:t>
            </a:r>
            <a:endParaRPr/>
          </a:p>
          <a:p>
            <a:pPr indent="0" lvl="0" marL="0" rtl="0" algn="l">
              <a:spcBef>
                <a:spcPts val="0"/>
              </a:spcBef>
              <a:spcAft>
                <a:spcPts val="0"/>
              </a:spcAft>
              <a:buNone/>
            </a:pPr>
            <a:r>
              <a:rPr lang="en-US"/>
              <a:t>1. Each team will have 10 minutes to present. Each member needs to present at least one slide</a:t>
            </a:r>
            <a:endParaRPr/>
          </a:p>
          <a:p>
            <a:pPr indent="0" lvl="0" marL="0" rtl="0" algn="l">
              <a:spcBef>
                <a:spcPts val="0"/>
              </a:spcBef>
              <a:spcAft>
                <a:spcPts val="0"/>
              </a:spcAft>
              <a:buNone/>
            </a:pPr>
            <a:r>
              <a:rPr lang="en-US"/>
              <a:t>2. Your presentation must have a clear objective and purpose.</a:t>
            </a:r>
            <a:endParaRPr/>
          </a:p>
          <a:p>
            <a:pPr indent="0" lvl="0" marL="0" rtl="0" algn="l">
              <a:spcBef>
                <a:spcPts val="0"/>
              </a:spcBef>
              <a:spcAft>
                <a:spcPts val="0"/>
              </a:spcAft>
              <a:buNone/>
            </a:pPr>
            <a:r>
              <a:rPr lang="en-US"/>
              <a:t>3. Your presentation should use relevant and accurate data.</a:t>
            </a:r>
            <a:endParaRPr/>
          </a:p>
          <a:p>
            <a:pPr indent="0" lvl="0" marL="0" rtl="0" algn="l">
              <a:spcBef>
                <a:spcPts val="0"/>
              </a:spcBef>
              <a:spcAft>
                <a:spcPts val="0"/>
              </a:spcAft>
              <a:buNone/>
            </a:pPr>
            <a:r>
              <a:rPr lang="en-US"/>
              <a:t>4. Your presentation should employ effective visual design. </a:t>
            </a:r>
            <a:endParaRPr/>
          </a:p>
          <a:p>
            <a:pPr indent="0" lvl="0" marL="0" rtl="0" algn="l">
              <a:spcBef>
                <a:spcPts val="0"/>
              </a:spcBef>
              <a:spcAft>
                <a:spcPts val="0"/>
              </a:spcAft>
              <a:buNone/>
            </a:pPr>
            <a:r>
              <a:rPr lang="en-US"/>
              <a:t>5. Use clear and concise communication.</a:t>
            </a:r>
            <a:endParaRPr/>
          </a:p>
          <a:p>
            <a:pPr indent="0" lvl="0" marL="0" rtl="0" algn="l">
              <a:spcBef>
                <a:spcPts val="0"/>
              </a:spcBef>
              <a:spcAft>
                <a:spcPts val="0"/>
              </a:spcAft>
              <a:buNone/>
            </a:pPr>
            <a:r>
              <a:rPr lang="en-US"/>
              <a:t>6. Your presentation must tell a story.</a:t>
            </a:r>
            <a:endParaRPr/>
          </a:p>
          <a:p>
            <a:pPr indent="0" lvl="0" marL="0" rtl="0" algn="l">
              <a:spcBef>
                <a:spcPts val="0"/>
              </a:spcBef>
              <a:spcAft>
                <a:spcPts val="0"/>
              </a:spcAft>
              <a:buNone/>
            </a:pPr>
            <a:r>
              <a:rPr lang="en-US"/>
              <a:t>7. Your presentation should include insightful analysis and interpretation.</a:t>
            </a:r>
            <a:endParaRPr/>
          </a:p>
          <a:p>
            <a:pPr indent="0" lvl="0" marL="0" rtl="0" algn="l">
              <a:spcBef>
                <a:spcPts val="0"/>
              </a:spcBef>
              <a:spcAft>
                <a:spcPts val="0"/>
              </a:spcAft>
              <a:buNone/>
            </a:pPr>
            <a:r>
              <a:rPr lang="en-US"/>
              <a:t>8. Your presentation should be well-organized and professional in tone and delivery.</a:t>
            </a:r>
            <a:endParaRPr/>
          </a:p>
          <a:p>
            <a:pPr indent="0" lvl="0" marL="0" rtl="0" algn="l">
              <a:spcBef>
                <a:spcPts val="0"/>
              </a:spcBef>
              <a:spcAft>
                <a:spcPts val="0"/>
              </a:spcAft>
              <a:buNone/>
            </a:pPr>
            <a:r>
              <a:t/>
            </a:r>
            <a:endParaRPr/>
          </a:p>
        </p:txBody>
      </p:sp>
      <p:sp>
        <p:nvSpPr>
          <p:cNvPr id="127" name="Google Shape;12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f36698852a_0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g2f36698852a_0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f6022bad50_0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source: </a:t>
            </a:r>
            <a:r>
              <a:rPr lang="en-US" u="sng">
                <a:solidFill>
                  <a:schemeClr val="hlink"/>
                </a:solidFill>
                <a:hlinkClick r:id="rId2"/>
              </a:rPr>
              <a:t>https://www.ucsusa.org/resources/top-five-reasons-choose-electric-car?utm_source=googlegrants&amp;utm_medium=search&amp;utm_campaign=CV&amp;gad_source=1&amp;gclid=Cj0KCQjwrKu2BhDkARIsAD7GBovqYGi0e4Af08Fh-nVmfyGaWenS8Ta_1reB2zTCmQ9dLdzb5X0glnoaAvHQEALw_wcB</a:t>
            </a:r>
            <a:endParaRPr/>
          </a:p>
          <a:p>
            <a:pPr indent="0" lvl="0" marL="0" rtl="0" algn="l">
              <a:spcBef>
                <a:spcPts val="0"/>
              </a:spcBef>
              <a:spcAft>
                <a:spcPts val="0"/>
              </a:spcAft>
              <a:buNone/>
            </a:pPr>
            <a:r>
              <a:rPr lang="en-US"/>
              <a:t>Youtube </a:t>
            </a:r>
            <a:r>
              <a:rPr lang="en-US"/>
              <a:t>video</a:t>
            </a:r>
            <a:r>
              <a:rPr lang="en-US"/>
              <a:t>: </a:t>
            </a:r>
            <a:endParaRPr/>
          </a:p>
          <a:p>
            <a:pPr indent="-228600" lvl="0" marL="457200" rtl="0" algn="l">
              <a:lnSpc>
                <a:spcPct val="115000"/>
              </a:lnSpc>
              <a:spcBef>
                <a:spcPts val="0"/>
              </a:spcBef>
              <a:spcAft>
                <a:spcPts val="0"/>
              </a:spcAft>
              <a:buClr>
                <a:schemeClr val="dk1"/>
              </a:buClr>
              <a:buSzPts val="1100"/>
              <a:buFont typeface="Arial"/>
              <a:buNone/>
            </a:pPr>
            <a:r>
              <a:rPr lang="en-US" u="sng">
                <a:solidFill>
                  <a:srgbClr val="0563C1"/>
                </a:solidFill>
                <a:hlinkClick r:id="rId3">
                  <a:extLst>
                    <a:ext uri="{A12FA001-AC4F-418D-AE19-62706E023703}">
                      <ahyp:hlinkClr val="tx"/>
                    </a:ext>
                  </a:extLst>
                </a:hlinkClick>
              </a:rPr>
              <a:t>https://www.youtube.com/watch?v=Pt3hkv0ELvw</a:t>
            </a:r>
            <a:endParaRPr/>
          </a:p>
        </p:txBody>
      </p:sp>
      <p:sp>
        <p:nvSpPr>
          <p:cNvPr id="146" name="Google Shape;146;g2f6022bad50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lnSpc>
                <a:spcPct val="107916"/>
              </a:lnSpc>
              <a:spcBef>
                <a:spcPts val="0"/>
              </a:spcBef>
              <a:spcAft>
                <a:spcPts val="0"/>
              </a:spcAft>
              <a:buNone/>
            </a:pPr>
            <a:r>
              <a:rPr lang="en-US" sz="1100">
                <a:latin typeface="Aptos"/>
                <a:ea typeface="Aptos"/>
                <a:cs typeface="Aptos"/>
                <a:sym typeface="Aptos"/>
              </a:rPr>
              <a:t>In support of reducing the US carbon footprint via use of EVs, this analysis seeks to showcase the availability of EV chargers by state and their unique charge speed rate. The goal of compiling this data is to enhance consumer confidence in the accessibility of EV charging infrastructure. This will help potential and current EV owners better plan their travels </a:t>
            </a:r>
            <a:endParaRPr sz="1100">
              <a:latin typeface="Aptos"/>
              <a:ea typeface="Aptos"/>
              <a:cs typeface="Aptos"/>
              <a:sym typeface="Aptos"/>
            </a:endParaRPr>
          </a:p>
          <a:p>
            <a:pPr indent="0" lvl="0" marL="0" rtl="0" algn="l">
              <a:lnSpc>
                <a:spcPct val="107916"/>
              </a:lnSpc>
              <a:spcBef>
                <a:spcPts val="800"/>
              </a:spcBef>
              <a:spcAft>
                <a:spcPts val="0"/>
              </a:spcAft>
              <a:buNone/>
            </a:pPr>
            <a:r>
              <a:rPr lang="en-US" sz="1100">
                <a:latin typeface="Aptos"/>
                <a:ea typeface="Aptos"/>
                <a:cs typeface="Aptos"/>
                <a:sym typeface="Aptos"/>
              </a:rPr>
              <a:t>and encourage broader adoption of EVs.</a:t>
            </a:r>
            <a:endParaRPr sz="1100">
              <a:latin typeface="Aptos"/>
              <a:ea typeface="Aptos"/>
              <a:cs typeface="Aptos"/>
              <a:sym typeface="Aptos"/>
            </a:endParaRPr>
          </a:p>
          <a:p>
            <a:pPr indent="0" lvl="0" marL="0" rtl="0" algn="l">
              <a:lnSpc>
                <a:spcPct val="107916"/>
              </a:lnSpc>
              <a:spcBef>
                <a:spcPts val="800"/>
              </a:spcBef>
              <a:spcAft>
                <a:spcPts val="0"/>
              </a:spcAft>
              <a:buNone/>
            </a:pPr>
            <a:r>
              <a:t/>
            </a:r>
            <a:endParaRPr sz="1100">
              <a:latin typeface="Aptos"/>
              <a:ea typeface="Aptos"/>
              <a:cs typeface="Aptos"/>
              <a:sym typeface="Aptos"/>
            </a:endParaRPr>
          </a:p>
          <a:p>
            <a:pPr indent="0" lvl="0" marL="0" rtl="0" algn="l">
              <a:lnSpc>
                <a:spcPct val="115000"/>
              </a:lnSpc>
              <a:spcBef>
                <a:spcPts val="800"/>
              </a:spcBef>
              <a:spcAft>
                <a:spcPts val="0"/>
              </a:spcAft>
              <a:buNone/>
            </a:pPr>
            <a:r>
              <a:rPr lang="en-US" sz="950">
                <a:solidFill>
                  <a:srgbClr val="2F2F2F"/>
                </a:solidFill>
                <a:latin typeface="Arial"/>
                <a:ea typeface="Arial"/>
                <a:cs typeface="Arial"/>
                <a:sym typeface="Arial"/>
              </a:rPr>
              <a:t>Title: "Powering Up: Ensuring the Future of Electric Vehicles Through Strategic Charging Infrastructure"</a:t>
            </a:r>
            <a:endParaRPr sz="950">
              <a:solidFill>
                <a:srgbClr val="2F2F2F"/>
              </a:solidFill>
              <a:latin typeface="Arial"/>
              <a:ea typeface="Arial"/>
              <a:cs typeface="Arial"/>
              <a:sym typeface="Arial"/>
            </a:endParaRPr>
          </a:p>
          <a:p>
            <a:pPr indent="0" lvl="0" marL="0" rtl="0" algn="l">
              <a:lnSpc>
                <a:spcPct val="115000"/>
              </a:lnSpc>
              <a:spcBef>
                <a:spcPts val="0"/>
              </a:spcBef>
              <a:spcAft>
                <a:spcPts val="0"/>
              </a:spcAft>
              <a:buNone/>
            </a:pPr>
            <a:r>
              <a:rPr lang="en-US" sz="950">
                <a:solidFill>
                  <a:srgbClr val="2F2F2F"/>
                </a:solidFill>
                <a:latin typeface="Arial"/>
                <a:ea typeface="Arial"/>
                <a:cs typeface="Arial"/>
                <a:sym typeface="Arial"/>
              </a:rPr>
              <a:t>In a world where electric vehicles (EVs) are on the rise, a critical concern emerges: will the current infrastructure support this surge in EV sales? The availability of EV charging stations plays a pivotal role in the success of electric mobility. If the infrastructure fails to keep pace with the increasing adoption of EVs, we face the risk of stunted sales growth or a flood of resale EV vehicles.</a:t>
            </a:r>
            <a:endParaRPr sz="950">
              <a:solidFill>
                <a:srgbClr val="2F2F2F"/>
              </a:solidFill>
              <a:latin typeface="Arial"/>
              <a:ea typeface="Arial"/>
              <a:cs typeface="Arial"/>
              <a:sym typeface="Arial"/>
            </a:endParaRPr>
          </a:p>
          <a:p>
            <a:pPr indent="0" lvl="0" marL="0" rtl="0" algn="l">
              <a:lnSpc>
                <a:spcPct val="115000"/>
              </a:lnSpc>
              <a:spcBef>
                <a:spcPts val="0"/>
              </a:spcBef>
              <a:spcAft>
                <a:spcPts val="0"/>
              </a:spcAft>
              <a:buNone/>
            </a:pPr>
            <a:r>
              <a:rPr lang="en-US" sz="950">
                <a:solidFill>
                  <a:srgbClr val="2F2F2F"/>
                </a:solidFill>
                <a:latin typeface="Arial"/>
                <a:ea typeface="Arial"/>
                <a:cs typeface="Arial"/>
                <a:sym typeface="Arial"/>
              </a:rPr>
              <a:t>To address this challenge, our project delves into the intricate relationship between EV charging station availability and the expanding market for electric vehicles. By analyzing the distribution and density of EV chargers across the United States, we aim to uncover potential gaps that could hinder the seamless transition to electric transportation.</a:t>
            </a:r>
            <a:endParaRPr sz="950">
              <a:solidFill>
                <a:srgbClr val="2F2F2F"/>
              </a:solidFill>
              <a:latin typeface="Arial"/>
              <a:ea typeface="Arial"/>
              <a:cs typeface="Arial"/>
              <a:sym typeface="Arial"/>
            </a:endParaRPr>
          </a:p>
          <a:p>
            <a:pPr indent="0" lvl="0" marL="0" rtl="0" algn="l">
              <a:lnSpc>
                <a:spcPct val="115000"/>
              </a:lnSpc>
              <a:spcBef>
                <a:spcPts val="0"/>
              </a:spcBef>
              <a:spcAft>
                <a:spcPts val="0"/>
              </a:spcAft>
              <a:buNone/>
            </a:pPr>
            <a:r>
              <a:rPr lang="en-US" sz="950">
                <a:solidFill>
                  <a:srgbClr val="2F2F2F"/>
                </a:solidFill>
                <a:latin typeface="Arial"/>
                <a:ea typeface="Arial"/>
                <a:cs typeface="Arial"/>
                <a:sym typeface="Arial"/>
              </a:rPr>
              <a:t>Our key objectives include:</a:t>
            </a:r>
            <a:endParaRPr sz="950">
              <a:solidFill>
                <a:srgbClr val="2F2F2F"/>
              </a:solidFill>
              <a:latin typeface="Arial"/>
              <a:ea typeface="Arial"/>
              <a:cs typeface="Arial"/>
              <a:sym typeface="Arial"/>
            </a:endParaRPr>
          </a:p>
          <a:p>
            <a:pPr indent="-228600" lvl="0" marL="558800" marR="152400" rtl="0" algn="l">
              <a:lnSpc>
                <a:spcPct val="115000"/>
              </a:lnSpc>
              <a:spcBef>
                <a:spcPts val="0"/>
              </a:spcBef>
              <a:spcAft>
                <a:spcPts val="0"/>
              </a:spcAft>
              <a:buClr>
                <a:srgbClr val="2F2F2F"/>
              </a:buClr>
              <a:buSzPts val="950"/>
              <a:buNone/>
            </a:pPr>
            <a:r>
              <a:rPr lang="en-US" sz="950">
                <a:solidFill>
                  <a:srgbClr val="2F2F2F"/>
                </a:solidFill>
                <a:highlight>
                  <a:schemeClr val="lt1"/>
                </a:highlight>
                <a:latin typeface="Arial"/>
                <a:ea typeface="Arial"/>
                <a:cs typeface="Arial"/>
                <a:sym typeface="Arial"/>
              </a:rPr>
              <a:t>Mapping the Landscape: We will showcase the density and distribution of EV chargers in the US, providing a visual representation of the current charging infrastructure.</a:t>
            </a:r>
            <a:endParaRPr sz="950">
              <a:solidFill>
                <a:srgbClr val="2F2F2F"/>
              </a:solidFill>
              <a:highlight>
                <a:schemeClr val="lt1"/>
              </a:highlight>
              <a:latin typeface="Arial"/>
              <a:ea typeface="Arial"/>
              <a:cs typeface="Arial"/>
              <a:sym typeface="Arial"/>
            </a:endParaRPr>
          </a:p>
          <a:p>
            <a:pPr indent="-228600" lvl="0" marL="558800" marR="152400" rtl="0" algn="l">
              <a:lnSpc>
                <a:spcPct val="115000"/>
              </a:lnSpc>
              <a:spcBef>
                <a:spcPts val="0"/>
              </a:spcBef>
              <a:spcAft>
                <a:spcPts val="0"/>
              </a:spcAft>
              <a:buClr>
                <a:srgbClr val="2F2F2F"/>
              </a:buClr>
              <a:buSzPts val="950"/>
              <a:buNone/>
            </a:pPr>
            <a:r>
              <a:rPr lang="en-US" sz="950">
                <a:solidFill>
                  <a:srgbClr val="2F2F2F"/>
                </a:solidFill>
                <a:highlight>
                  <a:schemeClr val="lt1"/>
                </a:highlight>
                <a:latin typeface="Arial"/>
                <a:ea typeface="Arial"/>
                <a:cs typeface="Arial"/>
                <a:sym typeface="Arial"/>
              </a:rPr>
              <a:t>Aligning Supply and Demand: By correlating EV registration data with charger availability, we seek to identify any discrepancies that may impact the growth of EV sales.</a:t>
            </a:r>
            <a:endParaRPr sz="950">
              <a:solidFill>
                <a:srgbClr val="2F2F2F"/>
              </a:solidFill>
              <a:highlight>
                <a:schemeClr val="lt1"/>
              </a:highlight>
              <a:latin typeface="Arial"/>
              <a:ea typeface="Arial"/>
              <a:cs typeface="Arial"/>
              <a:sym typeface="Arial"/>
            </a:endParaRPr>
          </a:p>
          <a:p>
            <a:pPr indent="-228600" lvl="0" marL="558800" marR="152400" rtl="0" algn="l">
              <a:lnSpc>
                <a:spcPct val="115000"/>
              </a:lnSpc>
              <a:spcBef>
                <a:spcPts val="0"/>
              </a:spcBef>
              <a:spcAft>
                <a:spcPts val="0"/>
              </a:spcAft>
              <a:buClr>
                <a:srgbClr val="2F2F2F"/>
              </a:buClr>
              <a:buSzPts val="950"/>
              <a:buNone/>
            </a:pPr>
            <a:r>
              <a:rPr lang="en-US" sz="950">
                <a:solidFill>
                  <a:srgbClr val="2F2F2F"/>
                </a:solidFill>
                <a:highlight>
                  <a:schemeClr val="lt1"/>
                </a:highlight>
                <a:latin typeface="Arial"/>
                <a:ea typeface="Arial"/>
                <a:cs typeface="Arial"/>
                <a:sym typeface="Arial"/>
              </a:rPr>
              <a:t>Speed Matters: Categorizing charging stations based on the type of chargers available will offer insights into the availability of different charging speeds. Understanding this variation is crucial for meeting the diverse needs of EV drivers.</a:t>
            </a:r>
            <a:endParaRPr sz="950">
              <a:solidFill>
                <a:srgbClr val="2F2F2F"/>
              </a:solidFill>
              <a:highlight>
                <a:schemeClr val="lt1"/>
              </a:highlight>
              <a:latin typeface="Arial"/>
              <a:ea typeface="Arial"/>
              <a:cs typeface="Arial"/>
              <a:sym typeface="Arial"/>
            </a:endParaRPr>
          </a:p>
          <a:p>
            <a:pPr indent="0" lvl="0" marL="0" rtl="0" algn="l">
              <a:lnSpc>
                <a:spcPct val="115000"/>
              </a:lnSpc>
              <a:spcBef>
                <a:spcPts val="1100"/>
              </a:spcBef>
              <a:spcAft>
                <a:spcPts val="0"/>
              </a:spcAft>
              <a:buClr>
                <a:schemeClr val="dk1"/>
              </a:buClr>
              <a:buSzPts val="1100"/>
              <a:buFont typeface="Arial"/>
              <a:buNone/>
            </a:pPr>
            <a:r>
              <a:rPr lang="en-US" sz="950">
                <a:solidFill>
                  <a:srgbClr val="2F2F2F"/>
                </a:solidFill>
                <a:latin typeface="Arial"/>
                <a:ea typeface="Arial"/>
                <a:cs typeface="Arial"/>
                <a:sym typeface="Arial"/>
              </a:rPr>
              <a:t>Through this comprehensive analysis, we aim to pave the way for a sustainable future of electric vehicles, ensuring that the charging infrastructure evolves in harmony with the increasing demand for clean and efficient transportation solutions.</a:t>
            </a:r>
            <a:endParaRPr sz="1100">
              <a:latin typeface="Aptos"/>
              <a:ea typeface="Aptos"/>
              <a:cs typeface="Aptos"/>
              <a:sym typeface="Aptos"/>
            </a:endParaRPr>
          </a:p>
          <a:p>
            <a:pPr indent="0" lvl="0" marL="0" rtl="0" algn="l">
              <a:spcBef>
                <a:spcPts val="0"/>
              </a:spcBef>
              <a:spcAft>
                <a:spcPts val="0"/>
              </a:spcAft>
              <a:buNone/>
            </a:pPr>
            <a:r>
              <a:t/>
            </a:r>
            <a:endParaRPr/>
          </a:p>
        </p:txBody>
      </p:sp>
      <p:sp>
        <p:nvSpPr>
          <p:cNvPr id="157" name="Google Shape;15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f36698852a_0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127000" lvl="0" marL="228600" rtl="0" algn="l">
              <a:lnSpc>
                <a:spcPct val="90000"/>
              </a:lnSpc>
              <a:spcBef>
                <a:spcPts val="0"/>
              </a:spcBef>
              <a:spcAft>
                <a:spcPts val="0"/>
              </a:spcAft>
              <a:buNone/>
            </a:pPr>
            <a:r>
              <a:rPr lang="en-US" sz="1350">
                <a:solidFill>
                  <a:srgbClr val="001D35"/>
                </a:solidFill>
                <a:highlight>
                  <a:srgbClr val="FFFFFF"/>
                </a:highlight>
                <a:latin typeface="Roboto"/>
                <a:ea typeface="Roboto"/>
                <a:cs typeface="Roboto"/>
                <a:sym typeface="Roboto"/>
              </a:rPr>
              <a:t>California has many electric vehicle (EV) charging stations because of its climate change agenda and the state's goal of transitioning to a low-carbon future. California has a mandate that requires 68% of new cars sold in 2030 to be zero emissions, and 100% in 2035. </a:t>
            </a:r>
            <a:endParaRPr sz="1350">
              <a:solidFill>
                <a:srgbClr val="001D35"/>
              </a:solidFill>
              <a:highlight>
                <a:srgbClr val="FFFFFF"/>
              </a:highlight>
              <a:latin typeface="Roboto"/>
              <a:ea typeface="Roboto"/>
              <a:cs typeface="Roboto"/>
              <a:sym typeface="Roboto"/>
            </a:endParaRPr>
          </a:p>
          <a:p>
            <a:pPr indent="-127000" lvl="0" marL="228600" rtl="0" algn="l">
              <a:lnSpc>
                <a:spcPct val="90000"/>
              </a:lnSpc>
              <a:spcBef>
                <a:spcPts val="0"/>
              </a:spcBef>
              <a:spcAft>
                <a:spcPts val="0"/>
              </a:spcAft>
              <a:buNone/>
            </a:pPr>
            <a:r>
              <a:t/>
            </a:r>
            <a:endParaRPr sz="1350">
              <a:solidFill>
                <a:srgbClr val="001D35"/>
              </a:solidFill>
              <a:highlight>
                <a:srgbClr val="FFFFFF"/>
              </a:highlight>
              <a:latin typeface="Roboto"/>
              <a:ea typeface="Roboto"/>
              <a:cs typeface="Roboto"/>
              <a:sym typeface="Roboto"/>
            </a:endParaRPr>
          </a:p>
          <a:p>
            <a:pPr indent="-127000" lvl="0" marL="228600" rtl="0" algn="l">
              <a:lnSpc>
                <a:spcPct val="90000"/>
              </a:lnSpc>
              <a:spcBef>
                <a:spcPts val="0"/>
              </a:spcBef>
              <a:spcAft>
                <a:spcPts val="0"/>
              </a:spcAft>
              <a:buClr>
                <a:srgbClr val="3F3F3F"/>
              </a:buClr>
              <a:buSzPts val="1600"/>
              <a:buFont typeface="Arial"/>
              <a:buNone/>
            </a:pPr>
            <a:r>
              <a:t/>
            </a:r>
            <a:endParaRPr sz="1350">
              <a:solidFill>
                <a:srgbClr val="001D35"/>
              </a:solidFill>
              <a:highlight>
                <a:srgbClr val="FFFFFF"/>
              </a:highlight>
              <a:latin typeface="Roboto"/>
              <a:ea typeface="Roboto"/>
              <a:cs typeface="Roboto"/>
              <a:sym typeface="Roboto"/>
            </a:endParaRPr>
          </a:p>
        </p:txBody>
      </p:sp>
      <p:sp>
        <p:nvSpPr>
          <p:cNvPr id="165" name="Google Shape;165;g2f36698852a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f36698852a_0_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g2f36698852a_0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f36698852a_0_4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https://www.eia.gov/todayinenergy/detail.php?id=61082</a:t>
            </a:r>
            <a:endParaRPr/>
          </a:p>
        </p:txBody>
      </p:sp>
      <p:sp>
        <p:nvSpPr>
          <p:cNvPr id="185" name="Google Shape;185;g2f36698852a_0_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834d5c8eae_5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g2834d5c8eae_5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f6022bad50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2" name="Google Shape;212;g2f6022bad50_0_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3" name="Google Shape;213;g2f6022bad50_0_2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6" name="Shape 16"/>
        <p:cNvGrpSpPr/>
        <p:nvPr/>
      </p:nvGrpSpPr>
      <p:grpSpPr>
        <a:xfrm>
          <a:off x="0" y="0"/>
          <a:ext cx="0" cy="0"/>
          <a:chOff x="0" y="0"/>
          <a:chExt cx="0" cy="0"/>
        </a:xfrm>
      </p:grpSpPr>
      <p:sp>
        <p:nvSpPr>
          <p:cNvPr id="17" name="Google Shape;17;p2"/>
          <p:cNvSpPr txBox="1"/>
          <p:nvPr>
            <p:ph type="ctrTitle"/>
          </p:nvPr>
        </p:nvSpPr>
        <p:spPr>
          <a:xfrm>
            <a:off x="1524000" y="2039514"/>
            <a:ext cx="9144000" cy="2128049"/>
          </a:xfrm>
          <a:prstGeom prst="rect">
            <a:avLst/>
          </a:prstGeom>
          <a:noFill/>
          <a:ln>
            <a:noFill/>
          </a:ln>
        </p:spPr>
        <p:txBody>
          <a:bodyPr anchorCtr="0" anchor="b" bIns="45700" lIns="91425" spcFirstLastPara="1" rIns="91425" wrap="square" tIns="45700">
            <a:normAutofit/>
          </a:bodyPr>
          <a:lstStyle>
            <a:lvl1pPr lvl="0" algn="ctr">
              <a:lnSpc>
                <a:spcPct val="125000"/>
              </a:lnSpc>
              <a:spcBef>
                <a:spcPts val="0"/>
              </a:spcBef>
              <a:spcAft>
                <a:spcPts val="0"/>
              </a:spcAft>
              <a:buClr>
                <a:schemeClr val="lt1"/>
              </a:buClr>
              <a:buSzPts val="6000"/>
              <a:buFont typeface="Gill Sans"/>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subTitle"/>
          </p:nvPr>
        </p:nvSpPr>
        <p:spPr>
          <a:xfrm>
            <a:off x="1524000" y="4221162"/>
            <a:ext cx="9144000" cy="882001"/>
          </a:xfrm>
          <a:prstGeom prst="rect">
            <a:avLst/>
          </a:prstGeom>
          <a:solidFill>
            <a:schemeClr val="accent2">
              <a:alpha val="89803"/>
            </a:schemeClr>
          </a:solidFill>
          <a:ln>
            <a:noFill/>
          </a:ln>
        </p:spPr>
        <p:txBody>
          <a:bodyPr anchorCtr="0" anchor="ctr" bIns="45700" lIns="91425" spcFirstLastPara="1" rIns="91425" wrap="square" tIns="45700">
            <a:normAutofit/>
          </a:bodyPr>
          <a:lstStyle>
            <a:lvl1pPr lvl="0" algn="ctr">
              <a:lnSpc>
                <a:spcPct val="90000"/>
              </a:lnSpc>
              <a:spcBef>
                <a:spcPts val="1000"/>
              </a:spcBef>
              <a:spcAft>
                <a:spcPts val="0"/>
              </a:spcAft>
              <a:buClr>
                <a:schemeClr val="accent1"/>
              </a:buClr>
              <a:buSzPts val="2500"/>
              <a:buFont typeface="Arial"/>
              <a:buNone/>
              <a:defRPr b="1" i="1" sz="2500">
                <a:solidFill>
                  <a:schemeClr val="accent1"/>
                </a:solidFill>
                <a:latin typeface="Arial"/>
                <a:ea typeface="Arial"/>
                <a:cs typeface="Arial"/>
                <a:sym typeface="Arial"/>
              </a:defRPr>
            </a:lvl1pPr>
            <a:lvl2pPr lvl="1" algn="ctr">
              <a:lnSpc>
                <a:spcPct val="90000"/>
              </a:lnSpc>
              <a:spcBef>
                <a:spcPts val="500"/>
              </a:spcBef>
              <a:spcAft>
                <a:spcPts val="0"/>
              </a:spcAft>
              <a:buClr>
                <a:srgbClr val="3F3F3F"/>
              </a:buClr>
              <a:buSzPts val="2000"/>
              <a:buNone/>
              <a:defRPr sz="2000"/>
            </a:lvl2pPr>
            <a:lvl3pPr lvl="2" algn="ctr">
              <a:lnSpc>
                <a:spcPct val="90000"/>
              </a:lnSpc>
              <a:spcBef>
                <a:spcPts val="500"/>
              </a:spcBef>
              <a:spcAft>
                <a:spcPts val="0"/>
              </a:spcAft>
              <a:buClr>
                <a:srgbClr val="3F3F3F"/>
              </a:buClr>
              <a:buSzPts val="1800"/>
              <a:buNone/>
              <a:defRPr sz="1800"/>
            </a:lvl3pPr>
            <a:lvl4pPr lvl="3" algn="ctr">
              <a:lnSpc>
                <a:spcPct val="90000"/>
              </a:lnSpc>
              <a:spcBef>
                <a:spcPts val="500"/>
              </a:spcBef>
              <a:spcAft>
                <a:spcPts val="0"/>
              </a:spcAft>
              <a:buClr>
                <a:srgbClr val="3F3F3F"/>
              </a:buClr>
              <a:buSzPts val="1600"/>
              <a:buNone/>
              <a:defRPr sz="1600"/>
            </a:lvl4pPr>
            <a:lvl5pPr lvl="4" algn="ctr">
              <a:lnSpc>
                <a:spcPct val="90000"/>
              </a:lnSpc>
              <a:spcBef>
                <a:spcPts val="500"/>
              </a:spcBef>
              <a:spcAft>
                <a:spcPts val="0"/>
              </a:spcAft>
              <a:buClr>
                <a:srgbClr val="3F3F3F"/>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9" name="Google Shape;19;p2"/>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7" name="Shape 97"/>
        <p:cNvGrpSpPr/>
        <p:nvPr/>
      </p:nvGrpSpPr>
      <p:grpSpPr>
        <a:xfrm>
          <a:off x="0" y="0"/>
          <a:ext cx="0" cy="0"/>
          <a:chOff x="0" y="0"/>
          <a:chExt cx="0" cy="0"/>
        </a:xfrm>
      </p:grpSpPr>
      <p:sp>
        <p:nvSpPr>
          <p:cNvPr id="98" name="Google Shape;98;p11"/>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11"/>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3F3F3F"/>
              </a:buClr>
              <a:buSzPts val="2400"/>
              <a:buNone/>
              <a:defRPr b="1" sz="2400"/>
            </a:lvl1pPr>
            <a:lvl2pPr indent="-228600" lvl="1" marL="914400" algn="l">
              <a:lnSpc>
                <a:spcPct val="90000"/>
              </a:lnSpc>
              <a:spcBef>
                <a:spcPts val="500"/>
              </a:spcBef>
              <a:spcAft>
                <a:spcPts val="0"/>
              </a:spcAft>
              <a:buClr>
                <a:srgbClr val="3F3F3F"/>
              </a:buClr>
              <a:buSzPts val="2000"/>
              <a:buNone/>
              <a:defRPr b="1" sz="2000"/>
            </a:lvl2pPr>
            <a:lvl3pPr indent="-228600" lvl="2" marL="1371600" algn="l">
              <a:lnSpc>
                <a:spcPct val="90000"/>
              </a:lnSpc>
              <a:spcBef>
                <a:spcPts val="500"/>
              </a:spcBef>
              <a:spcAft>
                <a:spcPts val="0"/>
              </a:spcAft>
              <a:buClr>
                <a:srgbClr val="3F3F3F"/>
              </a:buClr>
              <a:buSzPts val="1800"/>
              <a:buNone/>
              <a:defRPr b="1" sz="1800"/>
            </a:lvl3pPr>
            <a:lvl4pPr indent="-228600" lvl="3" marL="1828800" algn="l">
              <a:lnSpc>
                <a:spcPct val="90000"/>
              </a:lnSpc>
              <a:spcBef>
                <a:spcPts val="500"/>
              </a:spcBef>
              <a:spcAft>
                <a:spcPts val="0"/>
              </a:spcAft>
              <a:buClr>
                <a:srgbClr val="3F3F3F"/>
              </a:buClr>
              <a:buSzPts val="1600"/>
              <a:buNone/>
              <a:defRPr b="1" sz="1600"/>
            </a:lvl4pPr>
            <a:lvl5pPr indent="-228600" lvl="4" marL="2286000" algn="l">
              <a:lnSpc>
                <a:spcPct val="90000"/>
              </a:lnSpc>
              <a:spcBef>
                <a:spcPts val="500"/>
              </a:spcBef>
              <a:spcAft>
                <a:spcPts val="0"/>
              </a:spcAft>
              <a:buClr>
                <a:srgbClr val="3F3F3F"/>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00" name="Google Shape;100;p11"/>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1" name="Google Shape;101;p11"/>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rgbClr val="3F3F3F"/>
              </a:buClr>
              <a:buSzPts val="2400"/>
              <a:buNone/>
              <a:defRPr b="1" sz="2400"/>
            </a:lvl1pPr>
            <a:lvl2pPr indent="-228600" lvl="1" marL="914400" algn="l">
              <a:lnSpc>
                <a:spcPct val="90000"/>
              </a:lnSpc>
              <a:spcBef>
                <a:spcPts val="500"/>
              </a:spcBef>
              <a:spcAft>
                <a:spcPts val="0"/>
              </a:spcAft>
              <a:buClr>
                <a:srgbClr val="3F3F3F"/>
              </a:buClr>
              <a:buSzPts val="2000"/>
              <a:buNone/>
              <a:defRPr b="1" sz="2000"/>
            </a:lvl2pPr>
            <a:lvl3pPr indent="-228600" lvl="2" marL="1371600" algn="l">
              <a:lnSpc>
                <a:spcPct val="90000"/>
              </a:lnSpc>
              <a:spcBef>
                <a:spcPts val="500"/>
              </a:spcBef>
              <a:spcAft>
                <a:spcPts val="0"/>
              </a:spcAft>
              <a:buClr>
                <a:srgbClr val="3F3F3F"/>
              </a:buClr>
              <a:buSzPts val="1800"/>
              <a:buNone/>
              <a:defRPr b="1" sz="1800"/>
            </a:lvl3pPr>
            <a:lvl4pPr indent="-228600" lvl="3" marL="1828800" algn="l">
              <a:lnSpc>
                <a:spcPct val="90000"/>
              </a:lnSpc>
              <a:spcBef>
                <a:spcPts val="500"/>
              </a:spcBef>
              <a:spcAft>
                <a:spcPts val="0"/>
              </a:spcAft>
              <a:buClr>
                <a:srgbClr val="3F3F3F"/>
              </a:buClr>
              <a:buSzPts val="1600"/>
              <a:buNone/>
              <a:defRPr b="1" sz="1600"/>
            </a:lvl4pPr>
            <a:lvl5pPr indent="-228600" lvl="4" marL="2286000" algn="l">
              <a:lnSpc>
                <a:spcPct val="90000"/>
              </a:lnSpc>
              <a:spcBef>
                <a:spcPts val="500"/>
              </a:spcBef>
              <a:spcAft>
                <a:spcPts val="0"/>
              </a:spcAft>
              <a:buClr>
                <a:srgbClr val="3F3F3F"/>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02" name="Google Shape;102;p11"/>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 name="Google Shape;103;p11"/>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1"/>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11"/>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6" name="Shape 106"/>
        <p:cNvGrpSpPr/>
        <p:nvPr/>
      </p:nvGrpSpPr>
      <p:grpSpPr>
        <a:xfrm>
          <a:off x="0" y="0"/>
          <a:ext cx="0" cy="0"/>
          <a:chOff x="0" y="0"/>
          <a:chExt cx="0" cy="0"/>
        </a:xfrm>
      </p:grpSpPr>
      <p:sp>
        <p:nvSpPr>
          <p:cNvPr id="107" name="Google Shape;107;p12"/>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12"/>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12"/>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10" name="Shape 110"/>
        <p:cNvGrpSpPr/>
        <p:nvPr/>
      </p:nvGrpSpPr>
      <p:grpSpPr>
        <a:xfrm>
          <a:off x="0" y="0"/>
          <a:ext cx="0" cy="0"/>
          <a:chOff x="0" y="0"/>
          <a:chExt cx="0" cy="0"/>
        </a:xfrm>
      </p:grpSpPr>
      <p:sp>
        <p:nvSpPr>
          <p:cNvPr id="111" name="Google Shape;111;p1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2"/>
              </a:buClr>
              <a:buSzPts val="3200"/>
              <a:buFont typeface="Gill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 name="Google Shape;112;p13"/>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rgbClr val="3F3F3F"/>
              </a:buClr>
              <a:buSzPts val="3200"/>
              <a:buChar char="•"/>
              <a:defRPr sz="3200"/>
            </a:lvl1pPr>
            <a:lvl2pPr indent="-406400" lvl="1" marL="914400" algn="l">
              <a:lnSpc>
                <a:spcPct val="90000"/>
              </a:lnSpc>
              <a:spcBef>
                <a:spcPts val="500"/>
              </a:spcBef>
              <a:spcAft>
                <a:spcPts val="0"/>
              </a:spcAft>
              <a:buClr>
                <a:srgbClr val="3F3F3F"/>
              </a:buClr>
              <a:buSzPts val="2800"/>
              <a:buChar char="•"/>
              <a:defRPr sz="2800"/>
            </a:lvl2pPr>
            <a:lvl3pPr indent="-381000" lvl="2" marL="1371600" algn="l">
              <a:lnSpc>
                <a:spcPct val="90000"/>
              </a:lnSpc>
              <a:spcBef>
                <a:spcPts val="500"/>
              </a:spcBef>
              <a:spcAft>
                <a:spcPts val="0"/>
              </a:spcAft>
              <a:buClr>
                <a:srgbClr val="3F3F3F"/>
              </a:buClr>
              <a:buSzPts val="2400"/>
              <a:buChar char="•"/>
              <a:defRPr sz="2400"/>
            </a:lvl3pPr>
            <a:lvl4pPr indent="-355600" lvl="3" marL="1828800" algn="l">
              <a:lnSpc>
                <a:spcPct val="90000"/>
              </a:lnSpc>
              <a:spcBef>
                <a:spcPts val="500"/>
              </a:spcBef>
              <a:spcAft>
                <a:spcPts val="0"/>
              </a:spcAft>
              <a:buClr>
                <a:srgbClr val="3F3F3F"/>
              </a:buClr>
              <a:buSzPts val="2000"/>
              <a:buChar char="•"/>
              <a:defRPr sz="2000"/>
            </a:lvl4pPr>
            <a:lvl5pPr indent="-355600" lvl="4" marL="2286000" algn="l">
              <a:lnSpc>
                <a:spcPct val="90000"/>
              </a:lnSpc>
              <a:spcBef>
                <a:spcPts val="500"/>
              </a:spcBef>
              <a:spcAft>
                <a:spcPts val="0"/>
              </a:spcAft>
              <a:buClr>
                <a:srgbClr val="3F3F3F"/>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13" name="Google Shape;113;p13"/>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3F3F3F"/>
              </a:buClr>
              <a:buSzPts val="1600"/>
              <a:buNone/>
              <a:defRPr sz="1600"/>
            </a:lvl1pPr>
            <a:lvl2pPr indent="-228600" lvl="1" marL="914400" algn="l">
              <a:lnSpc>
                <a:spcPct val="90000"/>
              </a:lnSpc>
              <a:spcBef>
                <a:spcPts val="500"/>
              </a:spcBef>
              <a:spcAft>
                <a:spcPts val="0"/>
              </a:spcAft>
              <a:buClr>
                <a:srgbClr val="3F3F3F"/>
              </a:buClr>
              <a:buSzPts val="1400"/>
              <a:buNone/>
              <a:defRPr sz="1400"/>
            </a:lvl2pPr>
            <a:lvl3pPr indent="-228600" lvl="2" marL="1371600" algn="l">
              <a:lnSpc>
                <a:spcPct val="90000"/>
              </a:lnSpc>
              <a:spcBef>
                <a:spcPts val="500"/>
              </a:spcBef>
              <a:spcAft>
                <a:spcPts val="0"/>
              </a:spcAft>
              <a:buClr>
                <a:srgbClr val="3F3F3F"/>
              </a:buClr>
              <a:buSzPts val="1200"/>
              <a:buNone/>
              <a:defRPr sz="1200"/>
            </a:lvl3pPr>
            <a:lvl4pPr indent="-228600" lvl="3" marL="1828800" algn="l">
              <a:lnSpc>
                <a:spcPct val="90000"/>
              </a:lnSpc>
              <a:spcBef>
                <a:spcPts val="500"/>
              </a:spcBef>
              <a:spcAft>
                <a:spcPts val="0"/>
              </a:spcAft>
              <a:buClr>
                <a:srgbClr val="3F3F3F"/>
              </a:buClr>
              <a:buSzPts val="1000"/>
              <a:buNone/>
              <a:defRPr sz="1000"/>
            </a:lvl4pPr>
            <a:lvl5pPr indent="-228600" lvl="4" marL="2286000" algn="l">
              <a:lnSpc>
                <a:spcPct val="90000"/>
              </a:lnSpc>
              <a:spcBef>
                <a:spcPts val="500"/>
              </a:spcBef>
              <a:spcAft>
                <a:spcPts val="0"/>
              </a:spcAft>
              <a:buClr>
                <a:srgbClr val="3F3F3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14" name="Google Shape;114;p13"/>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13"/>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3"/>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7" name="Shape 117"/>
        <p:cNvGrpSpPr/>
        <p:nvPr/>
      </p:nvGrpSpPr>
      <p:grpSpPr>
        <a:xfrm>
          <a:off x="0" y="0"/>
          <a:ext cx="0" cy="0"/>
          <a:chOff x="0" y="0"/>
          <a:chExt cx="0" cy="0"/>
        </a:xfrm>
      </p:grpSpPr>
      <p:sp>
        <p:nvSpPr>
          <p:cNvPr id="118" name="Google Shape;118;p1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2"/>
              </a:buClr>
              <a:buSzPts val="3200"/>
              <a:buFont typeface="Gill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9" name="Google Shape;119;p14"/>
          <p:cNvSpPr/>
          <p:nvPr>
            <p:ph idx="2" type="pic"/>
          </p:nvPr>
        </p:nvSpPr>
        <p:spPr>
          <a:xfrm>
            <a:off x="5183188" y="987425"/>
            <a:ext cx="6172200" cy="4873625"/>
          </a:xfrm>
          <a:prstGeom prst="rect">
            <a:avLst/>
          </a:prstGeom>
          <a:noFill/>
          <a:ln>
            <a:noFill/>
          </a:ln>
        </p:spPr>
      </p:sp>
      <p:sp>
        <p:nvSpPr>
          <p:cNvPr id="120" name="Google Shape;120;p1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3F3F3F"/>
              </a:buClr>
              <a:buSzPts val="1600"/>
              <a:buNone/>
              <a:defRPr sz="1600"/>
            </a:lvl1pPr>
            <a:lvl2pPr indent="-228600" lvl="1" marL="914400" algn="l">
              <a:lnSpc>
                <a:spcPct val="90000"/>
              </a:lnSpc>
              <a:spcBef>
                <a:spcPts val="500"/>
              </a:spcBef>
              <a:spcAft>
                <a:spcPts val="0"/>
              </a:spcAft>
              <a:buClr>
                <a:srgbClr val="3F3F3F"/>
              </a:buClr>
              <a:buSzPts val="1400"/>
              <a:buNone/>
              <a:defRPr sz="1400"/>
            </a:lvl2pPr>
            <a:lvl3pPr indent="-228600" lvl="2" marL="1371600" algn="l">
              <a:lnSpc>
                <a:spcPct val="90000"/>
              </a:lnSpc>
              <a:spcBef>
                <a:spcPts val="500"/>
              </a:spcBef>
              <a:spcAft>
                <a:spcPts val="0"/>
              </a:spcAft>
              <a:buClr>
                <a:srgbClr val="3F3F3F"/>
              </a:buClr>
              <a:buSzPts val="1200"/>
              <a:buNone/>
              <a:defRPr sz="1200"/>
            </a:lvl3pPr>
            <a:lvl4pPr indent="-228600" lvl="3" marL="1828800" algn="l">
              <a:lnSpc>
                <a:spcPct val="90000"/>
              </a:lnSpc>
              <a:spcBef>
                <a:spcPts val="500"/>
              </a:spcBef>
              <a:spcAft>
                <a:spcPts val="0"/>
              </a:spcAft>
              <a:buClr>
                <a:srgbClr val="3F3F3F"/>
              </a:buClr>
              <a:buSzPts val="1000"/>
              <a:buNone/>
              <a:defRPr sz="1000"/>
            </a:lvl4pPr>
            <a:lvl5pPr indent="-228600" lvl="4" marL="2286000" algn="l">
              <a:lnSpc>
                <a:spcPct val="90000"/>
              </a:lnSpc>
              <a:spcBef>
                <a:spcPts val="500"/>
              </a:spcBef>
              <a:spcAft>
                <a:spcPts val="0"/>
              </a:spcAft>
              <a:buClr>
                <a:srgbClr val="3F3F3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21" name="Google Shape;121;p14"/>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2" name="Google Shape;122;p14"/>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3" name="Google Shape;123;p14"/>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2" name="Shape 22"/>
        <p:cNvGrpSpPr/>
        <p:nvPr/>
      </p:nvGrpSpPr>
      <p:grpSpPr>
        <a:xfrm>
          <a:off x="0" y="0"/>
          <a:ext cx="0" cy="0"/>
          <a:chOff x="0" y="0"/>
          <a:chExt cx="0" cy="0"/>
        </a:xfrm>
      </p:grpSpPr>
      <p:sp>
        <p:nvSpPr>
          <p:cNvPr id="23" name="Google Shape;23;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 name="Google Shape;25;p3"/>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s with captions">
  <p:cSld name="Pictures with captions">
    <p:spTree>
      <p:nvGrpSpPr>
        <p:cNvPr id="33" name="Shape 33"/>
        <p:cNvGrpSpPr/>
        <p:nvPr/>
      </p:nvGrpSpPr>
      <p:grpSpPr>
        <a:xfrm>
          <a:off x="0" y="0"/>
          <a:ext cx="0" cy="0"/>
          <a:chOff x="0" y="0"/>
          <a:chExt cx="0" cy="0"/>
        </a:xfrm>
      </p:grpSpPr>
      <p:sp>
        <p:nvSpPr>
          <p:cNvPr id="34" name="Google Shape;34;p5"/>
          <p:cNvSpPr/>
          <p:nvPr>
            <p:ph idx="2" type="pic"/>
          </p:nvPr>
        </p:nvSpPr>
        <p:spPr>
          <a:xfrm>
            <a:off x="0" y="0"/>
            <a:ext cx="12192000" cy="6857999"/>
          </a:xfrm>
          <a:prstGeom prst="rect">
            <a:avLst/>
          </a:prstGeom>
          <a:noFill/>
          <a:ln>
            <a:noFill/>
          </a:ln>
        </p:spPr>
      </p:sp>
      <p:sp>
        <p:nvSpPr>
          <p:cNvPr id="35" name="Google Shape;35;p5"/>
          <p:cNvSpPr/>
          <p:nvPr/>
        </p:nvSpPr>
        <p:spPr>
          <a:xfrm>
            <a:off x="11562237" y="6227432"/>
            <a:ext cx="266400" cy="266400"/>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
              <a:ea typeface="Arial "/>
              <a:cs typeface="Arial "/>
              <a:sym typeface="Arial "/>
            </a:endParaRPr>
          </a:p>
        </p:txBody>
      </p:sp>
      <p:sp>
        <p:nvSpPr>
          <p:cNvPr id="36" name="Google Shape;36;p5"/>
          <p:cNvSpPr txBox="1"/>
          <p:nvPr>
            <p:ph type="title"/>
          </p:nvPr>
        </p:nvSpPr>
        <p:spPr>
          <a:xfrm>
            <a:off x="839788" y="417362"/>
            <a:ext cx="3932237" cy="1302111"/>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accent2"/>
              </a:buClr>
              <a:buSzPts val="3200"/>
              <a:buFont typeface="Gill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5"/>
          <p:cNvSpPr txBox="1"/>
          <p:nvPr>
            <p:ph idx="1" type="body"/>
          </p:nvPr>
        </p:nvSpPr>
        <p:spPr>
          <a:xfrm>
            <a:off x="1552419" y="1887801"/>
            <a:ext cx="4057961" cy="143123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DEEFF2"/>
              </a:buClr>
              <a:buSzPts val="2000"/>
              <a:buNone/>
              <a:defRPr sz="2000">
                <a:solidFill>
                  <a:srgbClr val="DEEFF2"/>
                </a:solidFill>
              </a:defRPr>
            </a:lvl1pPr>
            <a:lvl2pPr indent="-228600" lvl="1" marL="914400" algn="l">
              <a:lnSpc>
                <a:spcPct val="90000"/>
              </a:lnSpc>
              <a:spcBef>
                <a:spcPts val="500"/>
              </a:spcBef>
              <a:spcAft>
                <a:spcPts val="0"/>
              </a:spcAft>
              <a:buClr>
                <a:srgbClr val="3F3F3F"/>
              </a:buClr>
              <a:buSzPts val="1400"/>
              <a:buNone/>
              <a:defRPr sz="1400"/>
            </a:lvl2pPr>
            <a:lvl3pPr indent="-228600" lvl="2" marL="1371600" algn="l">
              <a:lnSpc>
                <a:spcPct val="90000"/>
              </a:lnSpc>
              <a:spcBef>
                <a:spcPts val="500"/>
              </a:spcBef>
              <a:spcAft>
                <a:spcPts val="0"/>
              </a:spcAft>
              <a:buClr>
                <a:srgbClr val="3F3F3F"/>
              </a:buClr>
              <a:buSzPts val="1200"/>
              <a:buNone/>
              <a:defRPr sz="1200"/>
            </a:lvl3pPr>
            <a:lvl4pPr indent="-228600" lvl="3" marL="1828800" algn="l">
              <a:lnSpc>
                <a:spcPct val="90000"/>
              </a:lnSpc>
              <a:spcBef>
                <a:spcPts val="500"/>
              </a:spcBef>
              <a:spcAft>
                <a:spcPts val="0"/>
              </a:spcAft>
              <a:buClr>
                <a:srgbClr val="3F3F3F"/>
              </a:buClr>
              <a:buSzPts val="1000"/>
              <a:buNone/>
              <a:defRPr sz="1000"/>
            </a:lvl4pPr>
            <a:lvl5pPr indent="-228600" lvl="4" marL="2286000" algn="l">
              <a:lnSpc>
                <a:spcPct val="90000"/>
              </a:lnSpc>
              <a:spcBef>
                <a:spcPts val="500"/>
              </a:spcBef>
              <a:spcAft>
                <a:spcPts val="0"/>
              </a:spcAft>
              <a:buClr>
                <a:srgbClr val="3F3F3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38" name="Google Shape;38;p5"/>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1" name="Google Shape;41;p5"/>
          <p:cNvSpPr/>
          <p:nvPr>
            <p:ph idx="3" type="pic"/>
          </p:nvPr>
        </p:nvSpPr>
        <p:spPr>
          <a:xfrm>
            <a:off x="844273" y="1883115"/>
            <a:ext cx="576000" cy="576000"/>
          </a:xfrm>
          <a:prstGeom prst="rect">
            <a:avLst/>
          </a:prstGeom>
          <a:noFill/>
          <a:ln>
            <a:noFill/>
          </a:ln>
        </p:spPr>
      </p:sp>
      <p:sp>
        <p:nvSpPr>
          <p:cNvPr id="42" name="Google Shape;42;p5"/>
          <p:cNvSpPr/>
          <p:nvPr>
            <p:ph idx="4" type="pic"/>
          </p:nvPr>
        </p:nvSpPr>
        <p:spPr>
          <a:xfrm>
            <a:off x="844273" y="3573118"/>
            <a:ext cx="576000" cy="576000"/>
          </a:xfrm>
          <a:prstGeom prst="rect">
            <a:avLst/>
          </a:prstGeom>
          <a:noFill/>
          <a:ln>
            <a:noFill/>
          </a:ln>
        </p:spPr>
      </p:sp>
      <p:sp>
        <p:nvSpPr>
          <p:cNvPr id="43" name="Google Shape;43;p5"/>
          <p:cNvSpPr txBox="1"/>
          <p:nvPr>
            <p:ph idx="5" type="body"/>
          </p:nvPr>
        </p:nvSpPr>
        <p:spPr>
          <a:xfrm>
            <a:off x="1552418" y="3575461"/>
            <a:ext cx="4057961" cy="143123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DEEFF2"/>
              </a:buClr>
              <a:buSzPts val="2000"/>
              <a:buNone/>
              <a:defRPr sz="2000">
                <a:solidFill>
                  <a:srgbClr val="DEEFF2"/>
                </a:solidFill>
              </a:defRPr>
            </a:lvl1pPr>
            <a:lvl2pPr indent="-228600" lvl="1" marL="914400" algn="l">
              <a:lnSpc>
                <a:spcPct val="90000"/>
              </a:lnSpc>
              <a:spcBef>
                <a:spcPts val="500"/>
              </a:spcBef>
              <a:spcAft>
                <a:spcPts val="0"/>
              </a:spcAft>
              <a:buClr>
                <a:srgbClr val="3F3F3F"/>
              </a:buClr>
              <a:buSzPts val="1400"/>
              <a:buNone/>
              <a:defRPr sz="1400"/>
            </a:lvl2pPr>
            <a:lvl3pPr indent="-228600" lvl="2" marL="1371600" algn="l">
              <a:lnSpc>
                <a:spcPct val="90000"/>
              </a:lnSpc>
              <a:spcBef>
                <a:spcPts val="500"/>
              </a:spcBef>
              <a:spcAft>
                <a:spcPts val="0"/>
              </a:spcAft>
              <a:buClr>
                <a:srgbClr val="3F3F3F"/>
              </a:buClr>
              <a:buSzPts val="1200"/>
              <a:buNone/>
              <a:defRPr sz="1200"/>
            </a:lvl3pPr>
            <a:lvl4pPr indent="-228600" lvl="3" marL="1828800" algn="l">
              <a:lnSpc>
                <a:spcPct val="90000"/>
              </a:lnSpc>
              <a:spcBef>
                <a:spcPts val="500"/>
              </a:spcBef>
              <a:spcAft>
                <a:spcPts val="0"/>
              </a:spcAft>
              <a:buClr>
                <a:srgbClr val="3F3F3F"/>
              </a:buClr>
              <a:buSzPts val="1000"/>
              <a:buNone/>
              <a:defRPr sz="1000"/>
            </a:lvl4pPr>
            <a:lvl5pPr indent="-228600" lvl="4" marL="2286000" algn="l">
              <a:lnSpc>
                <a:spcPct val="90000"/>
              </a:lnSpc>
              <a:spcBef>
                <a:spcPts val="500"/>
              </a:spcBef>
              <a:spcAft>
                <a:spcPts val="0"/>
              </a:spcAft>
              <a:buClr>
                <a:srgbClr val="3F3F3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44" name="Google Shape;44;p5"/>
          <p:cNvSpPr/>
          <p:nvPr>
            <p:ph idx="6" type="pic"/>
          </p:nvPr>
        </p:nvSpPr>
        <p:spPr>
          <a:xfrm>
            <a:off x="844273" y="5263121"/>
            <a:ext cx="576000" cy="576000"/>
          </a:xfrm>
          <a:prstGeom prst="rect">
            <a:avLst/>
          </a:prstGeom>
          <a:noFill/>
          <a:ln>
            <a:noFill/>
          </a:ln>
        </p:spPr>
      </p:sp>
      <p:sp>
        <p:nvSpPr>
          <p:cNvPr id="45" name="Google Shape;45;p5"/>
          <p:cNvSpPr txBox="1"/>
          <p:nvPr>
            <p:ph idx="7" type="body"/>
          </p:nvPr>
        </p:nvSpPr>
        <p:spPr>
          <a:xfrm>
            <a:off x="1552418" y="5263122"/>
            <a:ext cx="4057961" cy="77572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DEEFF2"/>
              </a:buClr>
              <a:buSzPts val="2000"/>
              <a:buNone/>
              <a:defRPr sz="2000">
                <a:solidFill>
                  <a:srgbClr val="DEEFF2"/>
                </a:solidFill>
              </a:defRPr>
            </a:lvl1pPr>
            <a:lvl2pPr indent="-228600" lvl="1" marL="914400" algn="l">
              <a:lnSpc>
                <a:spcPct val="90000"/>
              </a:lnSpc>
              <a:spcBef>
                <a:spcPts val="500"/>
              </a:spcBef>
              <a:spcAft>
                <a:spcPts val="0"/>
              </a:spcAft>
              <a:buClr>
                <a:srgbClr val="3F3F3F"/>
              </a:buClr>
              <a:buSzPts val="1400"/>
              <a:buNone/>
              <a:defRPr sz="1400"/>
            </a:lvl2pPr>
            <a:lvl3pPr indent="-228600" lvl="2" marL="1371600" algn="l">
              <a:lnSpc>
                <a:spcPct val="90000"/>
              </a:lnSpc>
              <a:spcBef>
                <a:spcPts val="500"/>
              </a:spcBef>
              <a:spcAft>
                <a:spcPts val="0"/>
              </a:spcAft>
              <a:buClr>
                <a:srgbClr val="3F3F3F"/>
              </a:buClr>
              <a:buSzPts val="1200"/>
              <a:buNone/>
              <a:defRPr sz="1200"/>
            </a:lvl3pPr>
            <a:lvl4pPr indent="-228600" lvl="3" marL="1828800" algn="l">
              <a:lnSpc>
                <a:spcPct val="90000"/>
              </a:lnSpc>
              <a:spcBef>
                <a:spcPts val="500"/>
              </a:spcBef>
              <a:spcAft>
                <a:spcPts val="0"/>
              </a:spcAft>
              <a:buClr>
                <a:srgbClr val="3F3F3F"/>
              </a:buClr>
              <a:buSzPts val="1000"/>
              <a:buNone/>
              <a:defRPr sz="1000"/>
            </a:lvl4pPr>
            <a:lvl5pPr indent="-228600" lvl="4" marL="2286000" algn="l">
              <a:lnSpc>
                <a:spcPct val="90000"/>
              </a:lnSpc>
              <a:spcBef>
                <a:spcPts val="500"/>
              </a:spcBef>
              <a:spcAft>
                <a:spcPts val="0"/>
              </a:spcAft>
              <a:buClr>
                <a:srgbClr val="3F3F3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with picture">
  <p:cSld name="Comparison with picture">
    <p:spTree>
      <p:nvGrpSpPr>
        <p:cNvPr id="46" name="Shape 46"/>
        <p:cNvGrpSpPr/>
        <p:nvPr/>
      </p:nvGrpSpPr>
      <p:grpSpPr>
        <a:xfrm>
          <a:off x="0" y="0"/>
          <a:ext cx="0" cy="0"/>
          <a:chOff x="0" y="0"/>
          <a:chExt cx="0" cy="0"/>
        </a:xfrm>
      </p:grpSpPr>
      <p:sp>
        <p:nvSpPr>
          <p:cNvPr id="47" name="Google Shape;47;p6"/>
          <p:cNvSpPr/>
          <p:nvPr>
            <p:ph idx="2" type="pic"/>
          </p:nvPr>
        </p:nvSpPr>
        <p:spPr>
          <a:xfrm>
            <a:off x="0" y="3115389"/>
            <a:ext cx="12188825" cy="3742611"/>
          </a:xfrm>
          <a:prstGeom prst="rect">
            <a:avLst/>
          </a:prstGeom>
          <a:noFill/>
          <a:ln>
            <a:noFill/>
          </a:ln>
        </p:spPr>
      </p:sp>
      <p:sp>
        <p:nvSpPr>
          <p:cNvPr id="48" name="Google Shape;48;p6"/>
          <p:cNvSpPr/>
          <p:nvPr/>
        </p:nvSpPr>
        <p:spPr>
          <a:xfrm>
            <a:off x="2400" y="1999821"/>
            <a:ext cx="12189600" cy="1115568"/>
          </a:xfrm>
          <a:custGeom>
            <a:rect b="b" l="l" r="r" t="t"/>
            <a:pathLst>
              <a:path extrusionOk="0" h="6858000" w="12189460">
                <a:moveTo>
                  <a:pt x="0" y="6858000"/>
                </a:moveTo>
                <a:lnTo>
                  <a:pt x="12188952" y="6858000"/>
                </a:lnTo>
                <a:lnTo>
                  <a:pt x="12188952" y="0"/>
                </a:lnTo>
                <a:lnTo>
                  <a:pt x="0" y="0"/>
                </a:lnTo>
                <a:lnTo>
                  <a:pt x="0" y="6858000"/>
                </a:lnTo>
                <a:close/>
              </a:path>
            </a:pathLst>
          </a:custGeom>
          <a:solidFill>
            <a:schemeClr val="accent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sp>
        <p:nvSpPr>
          <p:cNvPr id="49" name="Google Shape;49;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6"/>
          <p:cNvSpPr txBox="1"/>
          <p:nvPr>
            <p:ph idx="1" type="body"/>
          </p:nvPr>
        </p:nvSpPr>
        <p:spPr>
          <a:xfrm>
            <a:off x="839788" y="19859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solidFill>
                  <a:schemeClr val="lt1"/>
                </a:solidFill>
              </a:defRPr>
            </a:lvl1pPr>
            <a:lvl2pPr indent="-228600" lvl="1" marL="914400" algn="l">
              <a:lnSpc>
                <a:spcPct val="90000"/>
              </a:lnSpc>
              <a:spcBef>
                <a:spcPts val="500"/>
              </a:spcBef>
              <a:spcAft>
                <a:spcPts val="0"/>
              </a:spcAft>
              <a:buClr>
                <a:srgbClr val="3F3F3F"/>
              </a:buClr>
              <a:buSzPts val="2000"/>
              <a:buNone/>
              <a:defRPr b="1" sz="2000"/>
            </a:lvl2pPr>
            <a:lvl3pPr indent="-228600" lvl="2" marL="1371600" algn="l">
              <a:lnSpc>
                <a:spcPct val="90000"/>
              </a:lnSpc>
              <a:spcBef>
                <a:spcPts val="500"/>
              </a:spcBef>
              <a:spcAft>
                <a:spcPts val="0"/>
              </a:spcAft>
              <a:buClr>
                <a:srgbClr val="3F3F3F"/>
              </a:buClr>
              <a:buSzPts val="1800"/>
              <a:buNone/>
              <a:defRPr b="1" sz="1800"/>
            </a:lvl3pPr>
            <a:lvl4pPr indent="-228600" lvl="3" marL="1828800" algn="l">
              <a:lnSpc>
                <a:spcPct val="90000"/>
              </a:lnSpc>
              <a:spcBef>
                <a:spcPts val="500"/>
              </a:spcBef>
              <a:spcAft>
                <a:spcPts val="0"/>
              </a:spcAft>
              <a:buClr>
                <a:srgbClr val="3F3F3F"/>
              </a:buClr>
              <a:buSzPts val="1600"/>
              <a:buNone/>
              <a:defRPr b="1" sz="1600"/>
            </a:lvl4pPr>
            <a:lvl5pPr indent="-228600" lvl="4" marL="2286000" algn="l">
              <a:lnSpc>
                <a:spcPct val="90000"/>
              </a:lnSpc>
              <a:spcBef>
                <a:spcPts val="500"/>
              </a:spcBef>
              <a:spcAft>
                <a:spcPts val="0"/>
              </a:spcAft>
              <a:buClr>
                <a:srgbClr val="3F3F3F"/>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1" name="Google Shape;51;p6"/>
          <p:cNvSpPr txBox="1"/>
          <p:nvPr>
            <p:ph idx="3" type="body"/>
          </p:nvPr>
        </p:nvSpPr>
        <p:spPr>
          <a:xfrm>
            <a:off x="839788" y="3434047"/>
            <a:ext cx="5157787" cy="2755616"/>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 name="Google Shape;52;p6"/>
          <p:cNvSpPr txBox="1"/>
          <p:nvPr>
            <p:ph idx="4" type="body"/>
          </p:nvPr>
        </p:nvSpPr>
        <p:spPr>
          <a:xfrm>
            <a:off x="6172200" y="19859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solidFill>
                  <a:schemeClr val="lt1"/>
                </a:solidFill>
              </a:defRPr>
            </a:lvl1pPr>
            <a:lvl2pPr indent="-228600" lvl="1" marL="914400" algn="l">
              <a:lnSpc>
                <a:spcPct val="90000"/>
              </a:lnSpc>
              <a:spcBef>
                <a:spcPts val="500"/>
              </a:spcBef>
              <a:spcAft>
                <a:spcPts val="0"/>
              </a:spcAft>
              <a:buClr>
                <a:srgbClr val="3F3F3F"/>
              </a:buClr>
              <a:buSzPts val="2000"/>
              <a:buNone/>
              <a:defRPr b="1" sz="2000"/>
            </a:lvl2pPr>
            <a:lvl3pPr indent="-228600" lvl="2" marL="1371600" algn="l">
              <a:lnSpc>
                <a:spcPct val="90000"/>
              </a:lnSpc>
              <a:spcBef>
                <a:spcPts val="500"/>
              </a:spcBef>
              <a:spcAft>
                <a:spcPts val="0"/>
              </a:spcAft>
              <a:buClr>
                <a:srgbClr val="3F3F3F"/>
              </a:buClr>
              <a:buSzPts val="1800"/>
              <a:buNone/>
              <a:defRPr b="1" sz="1800"/>
            </a:lvl3pPr>
            <a:lvl4pPr indent="-228600" lvl="3" marL="1828800" algn="l">
              <a:lnSpc>
                <a:spcPct val="90000"/>
              </a:lnSpc>
              <a:spcBef>
                <a:spcPts val="500"/>
              </a:spcBef>
              <a:spcAft>
                <a:spcPts val="0"/>
              </a:spcAft>
              <a:buClr>
                <a:srgbClr val="3F3F3F"/>
              </a:buClr>
              <a:buSzPts val="1600"/>
              <a:buNone/>
              <a:defRPr b="1" sz="1600"/>
            </a:lvl4pPr>
            <a:lvl5pPr indent="-228600" lvl="4" marL="2286000" algn="l">
              <a:lnSpc>
                <a:spcPct val="90000"/>
              </a:lnSpc>
              <a:spcBef>
                <a:spcPts val="500"/>
              </a:spcBef>
              <a:spcAft>
                <a:spcPts val="0"/>
              </a:spcAft>
              <a:buClr>
                <a:srgbClr val="3F3F3F"/>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3" name="Google Shape;53;p6"/>
          <p:cNvSpPr txBox="1"/>
          <p:nvPr>
            <p:ph idx="5" type="body"/>
          </p:nvPr>
        </p:nvSpPr>
        <p:spPr>
          <a:xfrm>
            <a:off x="6172200" y="3434047"/>
            <a:ext cx="5183188" cy="2755616"/>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 name="Google Shape;54;p6"/>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6"/>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6"/>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Three Sections">
  <p:cSld name="Picture with Three Sections">
    <p:spTree>
      <p:nvGrpSpPr>
        <p:cNvPr id="57" name="Shape 57"/>
        <p:cNvGrpSpPr/>
        <p:nvPr/>
      </p:nvGrpSpPr>
      <p:grpSpPr>
        <a:xfrm>
          <a:off x="0" y="0"/>
          <a:ext cx="0" cy="0"/>
          <a:chOff x="0" y="0"/>
          <a:chExt cx="0" cy="0"/>
        </a:xfrm>
      </p:grpSpPr>
      <p:sp>
        <p:nvSpPr>
          <p:cNvPr id="58" name="Google Shape;58;p7"/>
          <p:cNvSpPr/>
          <p:nvPr/>
        </p:nvSpPr>
        <p:spPr>
          <a:xfrm>
            <a:off x="5294630" y="0"/>
            <a:ext cx="6897370" cy="6858000"/>
          </a:xfrm>
          <a:custGeom>
            <a:rect b="b" l="l" r="r" t="t"/>
            <a:pathLst>
              <a:path extrusionOk="0" h="6858000" w="6897370">
                <a:moveTo>
                  <a:pt x="0" y="6858000"/>
                </a:moveTo>
                <a:lnTo>
                  <a:pt x="6896900" y="6858000"/>
                </a:lnTo>
                <a:lnTo>
                  <a:pt x="6896900" y="0"/>
                </a:lnTo>
                <a:lnTo>
                  <a:pt x="0" y="0"/>
                </a:lnTo>
                <a:lnTo>
                  <a:pt x="0" y="6858000"/>
                </a:lnTo>
                <a:close/>
              </a:path>
            </a:pathLst>
          </a:custGeom>
          <a:solidFill>
            <a:schemeClr val="accent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sp>
        <p:nvSpPr>
          <p:cNvPr id="59" name="Google Shape;59;p7"/>
          <p:cNvSpPr/>
          <p:nvPr/>
        </p:nvSpPr>
        <p:spPr>
          <a:xfrm>
            <a:off x="11562237" y="6227432"/>
            <a:ext cx="266400" cy="266400"/>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
              <a:ea typeface="Arial "/>
              <a:cs typeface="Arial "/>
              <a:sym typeface="Arial "/>
            </a:endParaRPr>
          </a:p>
        </p:txBody>
      </p:sp>
      <p:sp>
        <p:nvSpPr>
          <p:cNvPr id="60" name="Google Shape;60;p7"/>
          <p:cNvSpPr txBox="1"/>
          <p:nvPr>
            <p:ph type="title"/>
          </p:nvPr>
        </p:nvSpPr>
        <p:spPr>
          <a:xfrm>
            <a:off x="839788" y="417362"/>
            <a:ext cx="3932237" cy="1302111"/>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2"/>
              </a:buClr>
              <a:buSzPts val="3200"/>
              <a:buFont typeface="Gill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7"/>
          <p:cNvSpPr txBox="1"/>
          <p:nvPr>
            <p:ph idx="1" type="body"/>
          </p:nvPr>
        </p:nvSpPr>
        <p:spPr>
          <a:xfrm>
            <a:off x="7294251" y="1192697"/>
            <a:ext cx="4057961" cy="143123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C0DFE5"/>
              </a:buClr>
              <a:buSzPts val="1600"/>
              <a:buNone/>
              <a:defRPr sz="1600">
                <a:solidFill>
                  <a:srgbClr val="C0DFE5"/>
                </a:solidFill>
              </a:defRPr>
            </a:lvl1pPr>
            <a:lvl2pPr indent="-228600" lvl="1" marL="914400" algn="l">
              <a:lnSpc>
                <a:spcPct val="90000"/>
              </a:lnSpc>
              <a:spcBef>
                <a:spcPts val="500"/>
              </a:spcBef>
              <a:spcAft>
                <a:spcPts val="0"/>
              </a:spcAft>
              <a:buClr>
                <a:srgbClr val="3F3F3F"/>
              </a:buClr>
              <a:buSzPts val="1400"/>
              <a:buNone/>
              <a:defRPr sz="1400"/>
            </a:lvl2pPr>
            <a:lvl3pPr indent="-228600" lvl="2" marL="1371600" algn="l">
              <a:lnSpc>
                <a:spcPct val="90000"/>
              </a:lnSpc>
              <a:spcBef>
                <a:spcPts val="500"/>
              </a:spcBef>
              <a:spcAft>
                <a:spcPts val="0"/>
              </a:spcAft>
              <a:buClr>
                <a:srgbClr val="3F3F3F"/>
              </a:buClr>
              <a:buSzPts val="1200"/>
              <a:buNone/>
              <a:defRPr sz="1200"/>
            </a:lvl3pPr>
            <a:lvl4pPr indent="-228600" lvl="3" marL="1828800" algn="l">
              <a:lnSpc>
                <a:spcPct val="90000"/>
              </a:lnSpc>
              <a:spcBef>
                <a:spcPts val="500"/>
              </a:spcBef>
              <a:spcAft>
                <a:spcPts val="0"/>
              </a:spcAft>
              <a:buClr>
                <a:srgbClr val="3F3F3F"/>
              </a:buClr>
              <a:buSzPts val="1000"/>
              <a:buNone/>
              <a:defRPr sz="1000"/>
            </a:lvl4pPr>
            <a:lvl5pPr indent="-228600" lvl="4" marL="2286000" algn="l">
              <a:lnSpc>
                <a:spcPct val="90000"/>
              </a:lnSpc>
              <a:spcBef>
                <a:spcPts val="500"/>
              </a:spcBef>
              <a:spcAft>
                <a:spcPts val="0"/>
              </a:spcAft>
              <a:buClr>
                <a:srgbClr val="3F3F3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7"/>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7"/>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7"/>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65" name="Google Shape;65;p7"/>
          <p:cNvSpPr/>
          <p:nvPr/>
        </p:nvSpPr>
        <p:spPr>
          <a:xfrm>
            <a:off x="0" y="2430411"/>
            <a:ext cx="3625850" cy="3438525"/>
          </a:xfrm>
          <a:custGeom>
            <a:rect b="b" l="l" r="r" t="t"/>
            <a:pathLst>
              <a:path extrusionOk="0" h="3438525" w="3625850">
                <a:moveTo>
                  <a:pt x="0" y="3438486"/>
                </a:moveTo>
                <a:lnTo>
                  <a:pt x="3625596" y="3438486"/>
                </a:lnTo>
                <a:lnTo>
                  <a:pt x="3625596" y="0"/>
                </a:lnTo>
                <a:lnTo>
                  <a:pt x="0" y="0"/>
                </a:lnTo>
                <a:lnTo>
                  <a:pt x="0" y="3438486"/>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sp>
        <p:nvSpPr>
          <p:cNvPr id="66" name="Google Shape;66;p7"/>
          <p:cNvSpPr/>
          <p:nvPr>
            <p:ph idx="2" type="pic"/>
          </p:nvPr>
        </p:nvSpPr>
        <p:spPr>
          <a:xfrm>
            <a:off x="0" y="2781223"/>
            <a:ext cx="6040800" cy="2736901"/>
          </a:xfrm>
          <a:prstGeom prst="rect">
            <a:avLst/>
          </a:prstGeom>
          <a:noFill/>
          <a:ln>
            <a:noFill/>
          </a:ln>
        </p:spPr>
      </p:sp>
      <p:sp>
        <p:nvSpPr>
          <p:cNvPr id="67" name="Google Shape;67;p7"/>
          <p:cNvSpPr/>
          <p:nvPr>
            <p:ph idx="3" type="pic"/>
          </p:nvPr>
        </p:nvSpPr>
        <p:spPr>
          <a:xfrm>
            <a:off x="6586106" y="1188012"/>
            <a:ext cx="376237" cy="376237"/>
          </a:xfrm>
          <a:prstGeom prst="rect">
            <a:avLst/>
          </a:prstGeom>
          <a:noFill/>
          <a:ln>
            <a:noFill/>
          </a:ln>
        </p:spPr>
      </p:sp>
      <p:sp>
        <p:nvSpPr>
          <p:cNvPr id="68" name="Google Shape;68;p7"/>
          <p:cNvSpPr/>
          <p:nvPr>
            <p:ph idx="4" type="pic"/>
          </p:nvPr>
        </p:nvSpPr>
        <p:spPr>
          <a:xfrm>
            <a:off x="6586106" y="2878015"/>
            <a:ext cx="376237" cy="376237"/>
          </a:xfrm>
          <a:prstGeom prst="rect">
            <a:avLst/>
          </a:prstGeom>
          <a:noFill/>
          <a:ln>
            <a:noFill/>
          </a:ln>
        </p:spPr>
      </p:sp>
      <p:sp>
        <p:nvSpPr>
          <p:cNvPr id="69" name="Google Shape;69;p7"/>
          <p:cNvSpPr txBox="1"/>
          <p:nvPr>
            <p:ph idx="5" type="body"/>
          </p:nvPr>
        </p:nvSpPr>
        <p:spPr>
          <a:xfrm>
            <a:off x="7294250" y="2880357"/>
            <a:ext cx="4057961" cy="143123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C0DFE5"/>
              </a:buClr>
              <a:buSzPts val="1600"/>
              <a:buNone/>
              <a:defRPr sz="1600">
                <a:solidFill>
                  <a:srgbClr val="C0DFE5"/>
                </a:solidFill>
              </a:defRPr>
            </a:lvl1pPr>
            <a:lvl2pPr indent="-228600" lvl="1" marL="914400" algn="l">
              <a:lnSpc>
                <a:spcPct val="90000"/>
              </a:lnSpc>
              <a:spcBef>
                <a:spcPts val="500"/>
              </a:spcBef>
              <a:spcAft>
                <a:spcPts val="0"/>
              </a:spcAft>
              <a:buClr>
                <a:srgbClr val="3F3F3F"/>
              </a:buClr>
              <a:buSzPts val="1400"/>
              <a:buNone/>
              <a:defRPr sz="1400"/>
            </a:lvl2pPr>
            <a:lvl3pPr indent="-228600" lvl="2" marL="1371600" algn="l">
              <a:lnSpc>
                <a:spcPct val="90000"/>
              </a:lnSpc>
              <a:spcBef>
                <a:spcPts val="500"/>
              </a:spcBef>
              <a:spcAft>
                <a:spcPts val="0"/>
              </a:spcAft>
              <a:buClr>
                <a:srgbClr val="3F3F3F"/>
              </a:buClr>
              <a:buSzPts val="1200"/>
              <a:buNone/>
              <a:defRPr sz="1200"/>
            </a:lvl3pPr>
            <a:lvl4pPr indent="-228600" lvl="3" marL="1828800" algn="l">
              <a:lnSpc>
                <a:spcPct val="90000"/>
              </a:lnSpc>
              <a:spcBef>
                <a:spcPts val="500"/>
              </a:spcBef>
              <a:spcAft>
                <a:spcPts val="0"/>
              </a:spcAft>
              <a:buClr>
                <a:srgbClr val="3F3F3F"/>
              </a:buClr>
              <a:buSzPts val="1000"/>
              <a:buNone/>
              <a:defRPr sz="1000"/>
            </a:lvl4pPr>
            <a:lvl5pPr indent="-228600" lvl="4" marL="2286000" algn="l">
              <a:lnSpc>
                <a:spcPct val="90000"/>
              </a:lnSpc>
              <a:spcBef>
                <a:spcPts val="500"/>
              </a:spcBef>
              <a:spcAft>
                <a:spcPts val="0"/>
              </a:spcAft>
              <a:buClr>
                <a:srgbClr val="3F3F3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0" name="Google Shape;70;p7"/>
          <p:cNvSpPr/>
          <p:nvPr>
            <p:ph idx="6" type="pic"/>
          </p:nvPr>
        </p:nvSpPr>
        <p:spPr>
          <a:xfrm>
            <a:off x="6586106" y="4568018"/>
            <a:ext cx="376237" cy="376237"/>
          </a:xfrm>
          <a:prstGeom prst="rect">
            <a:avLst/>
          </a:prstGeom>
          <a:noFill/>
          <a:ln>
            <a:noFill/>
          </a:ln>
        </p:spPr>
      </p:sp>
      <p:sp>
        <p:nvSpPr>
          <p:cNvPr id="71" name="Google Shape;71;p7"/>
          <p:cNvSpPr txBox="1"/>
          <p:nvPr>
            <p:ph idx="7" type="body"/>
          </p:nvPr>
        </p:nvSpPr>
        <p:spPr>
          <a:xfrm>
            <a:off x="7294250" y="4568018"/>
            <a:ext cx="4057961" cy="143123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C0DFE5"/>
              </a:buClr>
              <a:buSzPts val="1600"/>
              <a:buNone/>
              <a:defRPr sz="1600">
                <a:solidFill>
                  <a:srgbClr val="C0DFE5"/>
                </a:solidFill>
              </a:defRPr>
            </a:lvl1pPr>
            <a:lvl2pPr indent="-228600" lvl="1" marL="914400" algn="l">
              <a:lnSpc>
                <a:spcPct val="90000"/>
              </a:lnSpc>
              <a:spcBef>
                <a:spcPts val="500"/>
              </a:spcBef>
              <a:spcAft>
                <a:spcPts val="0"/>
              </a:spcAft>
              <a:buClr>
                <a:srgbClr val="3F3F3F"/>
              </a:buClr>
              <a:buSzPts val="1400"/>
              <a:buNone/>
              <a:defRPr sz="1400"/>
            </a:lvl2pPr>
            <a:lvl3pPr indent="-228600" lvl="2" marL="1371600" algn="l">
              <a:lnSpc>
                <a:spcPct val="90000"/>
              </a:lnSpc>
              <a:spcBef>
                <a:spcPts val="500"/>
              </a:spcBef>
              <a:spcAft>
                <a:spcPts val="0"/>
              </a:spcAft>
              <a:buClr>
                <a:srgbClr val="3F3F3F"/>
              </a:buClr>
              <a:buSzPts val="1200"/>
              <a:buNone/>
              <a:defRPr sz="1200"/>
            </a:lvl3pPr>
            <a:lvl4pPr indent="-228600" lvl="3" marL="1828800" algn="l">
              <a:lnSpc>
                <a:spcPct val="90000"/>
              </a:lnSpc>
              <a:spcBef>
                <a:spcPts val="500"/>
              </a:spcBef>
              <a:spcAft>
                <a:spcPts val="0"/>
              </a:spcAft>
              <a:buClr>
                <a:srgbClr val="3F3F3F"/>
              </a:buClr>
              <a:buSzPts val="1000"/>
              <a:buNone/>
              <a:defRPr sz="1000"/>
            </a:lvl4pPr>
            <a:lvl5pPr indent="-228600" lvl="4" marL="2286000" algn="l">
              <a:lnSpc>
                <a:spcPct val="90000"/>
              </a:lnSpc>
              <a:spcBef>
                <a:spcPts val="500"/>
              </a:spcBef>
              <a:spcAft>
                <a:spcPts val="0"/>
              </a:spcAft>
              <a:buClr>
                <a:srgbClr val="3F3F3F"/>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ntent">
  <p:cSld name="Three Content">
    <p:spTree>
      <p:nvGrpSpPr>
        <p:cNvPr id="72" name="Shape 72"/>
        <p:cNvGrpSpPr/>
        <p:nvPr/>
      </p:nvGrpSpPr>
      <p:grpSpPr>
        <a:xfrm>
          <a:off x="0" y="0"/>
          <a:ext cx="0" cy="0"/>
          <a:chOff x="0" y="0"/>
          <a:chExt cx="0" cy="0"/>
        </a:xfrm>
      </p:grpSpPr>
      <p:sp>
        <p:nvSpPr>
          <p:cNvPr id="73" name="Google Shape;73;p8"/>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74" name="Google Shape;74;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8"/>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8"/>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8"/>
          <p:cNvSpPr/>
          <p:nvPr>
            <p:ph idx="2" type="pic"/>
          </p:nvPr>
        </p:nvSpPr>
        <p:spPr>
          <a:xfrm>
            <a:off x="1772412" y="2219248"/>
            <a:ext cx="2414016" cy="2414016"/>
          </a:xfrm>
          <a:prstGeom prst="ellipse">
            <a:avLst/>
          </a:prstGeom>
          <a:noFill/>
          <a:ln>
            <a:noFill/>
          </a:ln>
        </p:spPr>
      </p:sp>
      <p:sp>
        <p:nvSpPr>
          <p:cNvPr id="78" name="Google Shape;78;p8"/>
          <p:cNvSpPr/>
          <p:nvPr>
            <p:ph idx="3" type="pic"/>
          </p:nvPr>
        </p:nvSpPr>
        <p:spPr>
          <a:xfrm>
            <a:off x="8005572" y="2196083"/>
            <a:ext cx="2414016" cy="2414016"/>
          </a:xfrm>
          <a:prstGeom prst="ellipse">
            <a:avLst/>
          </a:prstGeom>
          <a:noFill/>
          <a:ln>
            <a:noFill/>
          </a:ln>
        </p:spPr>
      </p:sp>
      <p:sp>
        <p:nvSpPr>
          <p:cNvPr id="79" name="Google Shape;79;p8"/>
          <p:cNvSpPr/>
          <p:nvPr>
            <p:ph idx="4" type="pic"/>
          </p:nvPr>
        </p:nvSpPr>
        <p:spPr>
          <a:xfrm>
            <a:off x="4587240" y="2019165"/>
            <a:ext cx="3017520" cy="3017520"/>
          </a:xfrm>
          <a:prstGeom prst="ellipse">
            <a:avLst/>
          </a:prstGeom>
          <a:noFill/>
          <a:ln>
            <a:noFill/>
          </a:ln>
        </p:spPr>
      </p:sp>
      <p:sp>
        <p:nvSpPr>
          <p:cNvPr id="80" name="Google Shape;80;p8"/>
          <p:cNvSpPr txBox="1"/>
          <p:nvPr>
            <p:ph idx="1" type="body"/>
          </p:nvPr>
        </p:nvSpPr>
        <p:spPr>
          <a:xfrm>
            <a:off x="1612900" y="5033963"/>
            <a:ext cx="2700338" cy="738187"/>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rgbClr val="F2F2F2"/>
              </a:buClr>
              <a:buSzPts val="2000"/>
              <a:buNone/>
              <a:defRPr sz="2000">
                <a:solidFill>
                  <a:srgbClr val="F2F2F2"/>
                </a:solidFill>
                <a:latin typeface="Gill Sans"/>
                <a:ea typeface="Gill Sans"/>
                <a:cs typeface="Gill Sans"/>
                <a:sym typeface="Gill Sans"/>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8"/>
          <p:cNvSpPr txBox="1"/>
          <p:nvPr>
            <p:ph idx="5" type="body"/>
          </p:nvPr>
        </p:nvSpPr>
        <p:spPr>
          <a:xfrm>
            <a:off x="4745831" y="5236700"/>
            <a:ext cx="2700338" cy="738187"/>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rgbClr val="F2F2F2"/>
              </a:buClr>
              <a:buSzPts val="2000"/>
              <a:buNone/>
              <a:defRPr sz="2000">
                <a:solidFill>
                  <a:srgbClr val="F2F2F2"/>
                </a:solidFill>
                <a:latin typeface="Gill Sans"/>
                <a:ea typeface="Gill Sans"/>
                <a:cs typeface="Gill Sans"/>
                <a:sym typeface="Gill Sans"/>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8"/>
          <p:cNvSpPr txBox="1"/>
          <p:nvPr>
            <p:ph idx="6" type="body"/>
          </p:nvPr>
        </p:nvSpPr>
        <p:spPr>
          <a:xfrm>
            <a:off x="7878762" y="5033963"/>
            <a:ext cx="2700338" cy="738187"/>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000"/>
              </a:spcBef>
              <a:spcAft>
                <a:spcPts val="0"/>
              </a:spcAft>
              <a:buClr>
                <a:srgbClr val="F2F2F2"/>
              </a:buClr>
              <a:buSzPts val="2000"/>
              <a:buNone/>
              <a:defRPr sz="2000">
                <a:solidFill>
                  <a:srgbClr val="F2F2F2"/>
                </a:solidFill>
                <a:latin typeface="Gill Sans"/>
                <a:ea typeface="Gill Sans"/>
                <a:cs typeface="Gill Sans"/>
                <a:sym typeface="Gill Sans"/>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 name="Google Shape;83;p8"/>
          <p:cNvSpPr/>
          <p:nvPr>
            <p:ph idx="7" type="pic"/>
          </p:nvPr>
        </p:nvSpPr>
        <p:spPr>
          <a:xfrm>
            <a:off x="0" y="0"/>
            <a:ext cx="12192000" cy="6858000"/>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4" name="Shape 84"/>
        <p:cNvGrpSpPr/>
        <p:nvPr/>
      </p:nvGrpSpPr>
      <p:grpSpPr>
        <a:xfrm>
          <a:off x="0" y="0"/>
          <a:ext cx="0" cy="0"/>
          <a:chOff x="0" y="0"/>
          <a:chExt cx="0" cy="0"/>
        </a:xfrm>
      </p:grpSpPr>
      <p:sp>
        <p:nvSpPr>
          <p:cNvPr id="85" name="Google Shape;85;p9"/>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2"/>
              </a:buClr>
              <a:buSzPts val="6000"/>
              <a:buFont typeface="Gill Sans"/>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9"/>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87" name="Google Shape;87;p9"/>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8" name="Google Shape;88;p9"/>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9"/>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90" name="Shape 90"/>
        <p:cNvGrpSpPr/>
        <p:nvPr/>
      </p:nvGrpSpPr>
      <p:grpSpPr>
        <a:xfrm>
          <a:off x="0" y="0"/>
          <a:ext cx="0" cy="0"/>
          <a:chOff x="0" y="0"/>
          <a:chExt cx="0" cy="0"/>
        </a:xfrm>
      </p:grpSpPr>
      <p:sp>
        <p:nvSpPr>
          <p:cNvPr id="91" name="Google Shape;91;p10"/>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2" name="Google Shape;92;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10"/>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 name="Google Shape;94;p10"/>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rgbClr val="3F3F3F"/>
              </a:buClr>
              <a:buSzPts val="1800"/>
              <a:buChar char="•"/>
              <a:defRPr/>
            </a:lvl1pPr>
            <a:lvl2pPr indent="-342900" lvl="1" marL="914400" algn="l">
              <a:lnSpc>
                <a:spcPct val="90000"/>
              </a:lnSpc>
              <a:spcBef>
                <a:spcPts val="500"/>
              </a:spcBef>
              <a:spcAft>
                <a:spcPts val="0"/>
              </a:spcAft>
              <a:buClr>
                <a:srgbClr val="3F3F3F"/>
              </a:buClr>
              <a:buSzPts val="1800"/>
              <a:buChar char="•"/>
              <a:defRPr/>
            </a:lvl2pPr>
            <a:lvl3pPr indent="-342900" lvl="2" marL="1371600" algn="l">
              <a:lnSpc>
                <a:spcPct val="90000"/>
              </a:lnSpc>
              <a:spcBef>
                <a:spcPts val="500"/>
              </a:spcBef>
              <a:spcAft>
                <a:spcPts val="0"/>
              </a:spcAft>
              <a:buClr>
                <a:srgbClr val="3F3F3F"/>
              </a:buClr>
              <a:buSzPts val="1800"/>
              <a:buChar char="•"/>
              <a:defRPr/>
            </a:lvl3pPr>
            <a:lvl4pPr indent="-342900" lvl="3" marL="1828800" algn="l">
              <a:lnSpc>
                <a:spcPct val="90000"/>
              </a:lnSpc>
              <a:spcBef>
                <a:spcPts val="500"/>
              </a:spcBef>
              <a:spcAft>
                <a:spcPts val="0"/>
              </a:spcAft>
              <a:buClr>
                <a:srgbClr val="3F3F3F"/>
              </a:buClr>
              <a:buSzPts val="1800"/>
              <a:buChar char="•"/>
              <a:defRPr/>
            </a:lvl4pPr>
            <a:lvl5pPr indent="-342900" lvl="4" marL="2286000" algn="l">
              <a:lnSpc>
                <a:spcPct val="90000"/>
              </a:lnSpc>
              <a:spcBef>
                <a:spcPts val="500"/>
              </a:spcBef>
              <a:spcAft>
                <a:spcPts val="0"/>
              </a:spcAft>
              <a:buClr>
                <a:srgbClr val="3F3F3F"/>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 name="Google Shape;95;p10"/>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0"/>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accent2"/>
              </a:buClr>
              <a:buSzPts val="3200"/>
              <a:buFont typeface="Gill Sans"/>
              <a:buNone/>
              <a:defRPr b="1" i="0" sz="3200" u="none" cap="none" strike="noStrike">
                <a:solidFill>
                  <a:schemeClr val="accent2"/>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30200" lvl="0" marL="457200" marR="0" rtl="0" algn="l">
              <a:lnSpc>
                <a:spcPct val="90000"/>
              </a:lnSpc>
              <a:spcBef>
                <a:spcPts val="1000"/>
              </a:spcBef>
              <a:spcAft>
                <a:spcPts val="0"/>
              </a:spcAft>
              <a:buClr>
                <a:srgbClr val="3F3F3F"/>
              </a:buClr>
              <a:buSzPts val="1600"/>
              <a:buFont typeface="Arial"/>
              <a:buChar char="•"/>
              <a:defRPr b="0" i="0" sz="1600" u="none" cap="none" strike="noStrike">
                <a:solidFill>
                  <a:srgbClr val="3F3F3F"/>
                </a:solidFill>
                <a:latin typeface="Arial "/>
                <a:ea typeface="Arial "/>
                <a:cs typeface="Arial "/>
                <a:sym typeface="Arial "/>
              </a:defRPr>
            </a:lvl1pPr>
            <a:lvl2pPr indent="-330200" lvl="1" marL="914400" marR="0" rtl="0" algn="l">
              <a:lnSpc>
                <a:spcPct val="90000"/>
              </a:lnSpc>
              <a:spcBef>
                <a:spcPts val="500"/>
              </a:spcBef>
              <a:spcAft>
                <a:spcPts val="0"/>
              </a:spcAft>
              <a:buClr>
                <a:srgbClr val="3F3F3F"/>
              </a:buClr>
              <a:buSzPts val="1600"/>
              <a:buFont typeface="Arial"/>
              <a:buChar char="•"/>
              <a:defRPr b="0" i="0" sz="1600" u="none" cap="none" strike="noStrike">
                <a:solidFill>
                  <a:srgbClr val="3F3F3F"/>
                </a:solidFill>
                <a:latin typeface="Arial "/>
                <a:ea typeface="Arial "/>
                <a:cs typeface="Arial "/>
                <a:sym typeface="Arial "/>
              </a:defRPr>
            </a:lvl2pPr>
            <a:lvl3pPr indent="-330200" lvl="2" marL="1371600" marR="0" rtl="0" algn="l">
              <a:lnSpc>
                <a:spcPct val="90000"/>
              </a:lnSpc>
              <a:spcBef>
                <a:spcPts val="500"/>
              </a:spcBef>
              <a:spcAft>
                <a:spcPts val="0"/>
              </a:spcAft>
              <a:buClr>
                <a:srgbClr val="3F3F3F"/>
              </a:buClr>
              <a:buSzPts val="1600"/>
              <a:buFont typeface="Arial"/>
              <a:buChar char="•"/>
              <a:defRPr b="0" i="0" sz="1600" u="none" cap="none" strike="noStrike">
                <a:solidFill>
                  <a:srgbClr val="3F3F3F"/>
                </a:solidFill>
                <a:latin typeface="Arial "/>
                <a:ea typeface="Arial "/>
                <a:cs typeface="Arial "/>
                <a:sym typeface="Arial "/>
              </a:defRPr>
            </a:lvl3pPr>
            <a:lvl4pPr indent="-330200" lvl="3" marL="1828800" marR="0" rtl="0" algn="l">
              <a:lnSpc>
                <a:spcPct val="90000"/>
              </a:lnSpc>
              <a:spcBef>
                <a:spcPts val="500"/>
              </a:spcBef>
              <a:spcAft>
                <a:spcPts val="0"/>
              </a:spcAft>
              <a:buClr>
                <a:srgbClr val="3F3F3F"/>
              </a:buClr>
              <a:buSzPts val="1600"/>
              <a:buFont typeface="Arial"/>
              <a:buChar char="•"/>
              <a:defRPr b="0" i="0" sz="1600" u="none" cap="none" strike="noStrike">
                <a:solidFill>
                  <a:srgbClr val="3F3F3F"/>
                </a:solidFill>
                <a:latin typeface="Arial "/>
                <a:ea typeface="Arial "/>
                <a:cs typeface="Arial "/>
                <a:sym typeface="Arial "/>
              </a:defRPr>
            </a:lvl4pPr>
            <a:lvl5pPr indent="-330200" lvl="4" marL="2286000" marR="0" rtl="0" algn="l">
              <a:lnSpc>
                <a:spcPct val="90000"/>
              </a:lnSpc>
              <a:spcBef>
                <a:spcPts val="500"/>
              </a:spcBef>
              <a:spcAft>
                <a:spcPts val="0"/>
              </a:spcAft>
              <a:buClr>
                <a:srgbClr val="3F3F3F"/>
              </a:buClr>
              <a:buSzPts val="1600"/>
              <a:buFont typeface="Arial"/>
              <a:buChar char="•"/>
              <a:defRPr b="0" i="0" sz="1600" u="none" cap="none" strike="noStrike">
                <a:solidFill>
                  <a:srgbClr val="3F3F3F"/>
                </a:solidFill>
                <a:latin typeface="Arial "/>
                <a:ea typeface="Arial "/>
                <a:cs typeface="Arial "/>
                <a:sym typeface="Arial "/>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
                <a:ea typeface="Arial "/>
                <a:cs typeface="Arial "/>
                <a:sym typeface="Arial "/>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
                <a:ea typeface="Arial "/>
                <a:cs typeface="Arial "/>
                <a:sym typeface="Arial "/>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
                <a:ea typeface="Arial "/>
                <a:cs typeface="Arial "/>
                <a:sym typeface="Arial "/>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
                <a:ea typeface="Arial "/>
                <a:cs typeface="Arial "/>
                <a:sym typeface="Arial "/>
              </a:defRPr>
            </a:lvl9pPr>
          </a:lstStyle>
          <a:p/>
        </p:txBody>
      </p:sp>
      <p:sp>
        <p:nvSpPr>
          <p:cNvPr id="12" name="Google Shape;12;p1"/>
          <p:cNvSpPr txBox="1"/>
          <p:nvPr>
            <p:ph idx="10" type="dt"/>
          </p:nvPr>
        </p:nvSpPr>
        <p:spPr>
          <a:xfrm>
            <a:off x="838200" y="6174902"/>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
                <a:ea typeface="Arial "/>
                <a:cs typeface="Arial "/>
                <a:sym typeface="Arial "/>
              </a:defRPr>
            </a:lvl1pPr>
            <a:lvl2pPr lvl="1"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2pPr>
            <a:lvl3pPr lvl="2"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3pPr>
            <a:lvl4pPr lvl="3"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4pPr>
            <a:lvl5pPr lvl="4"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5pPr>
            <a:lvl6pPr lvl="5"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6pPr>
            <a:lvl7pPr lvl="6"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7pPr>
            <a:lvl8pPr lvl="7"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8pPr>
            <a:lvl9pPr lvl="8"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9pPr>
          </a:lstStyle>
          <a:p/>
        </p:txBody>
      </p:sp>
      <p:sp>
        <p:nvSpPr>
          <p:cNvPr id="13" name="Google Shape;13;p1"/>
          <p:cNvSpPr txBox="1"/>
          <p:nvPr>
            <p:ph idx="11" type="ftr"/>
          </p:nvPr>
        </p:nvSpPr>
        <p:spPr>
          <a:xfrm>
            <a:off x="4038600" y="6174902"/>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
                <a:ea typeface="Arial "/>
                <a:cs typeface="Arial "/>
                <a:sym typeface="Arial "/>
              </a:defRPr>
            </a:lvl1pPr>
            <a:lvl2pPr lvl="1"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2pPr>
            <a:lvl3pPr lvl="2"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3pPr>
            <a:lvl4pPr lvl="3"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4pPr>
            <a:lvl5pPr lvl="4"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5pPr>
            <a:lvl6pPr lvl="5"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6pPr>
            <a:lvl7pPr lvl="6"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7pPr>
            <a:lvl8pPr lvl="7"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8pPr>
            <a:lvl9pPr lvl="8" marR="0" rtl="0" algn="l">
              <a:spcBef>
                <a:spcPts val="0"/>
              </a:spcBef>
              <a:spcAft>
                <a:spcPts val="0"/>
              </a:spcAft>
              <a:buSzPts val="1400"/>
              <a:buNone/>
              <a:defRPr b="0" i="0" sz="1800" u="none" cap="none" strike="noStrike">
                <a:solidFill>
                  <a:schemeClr val="dk1"/>
                </a:solidFill>
                <a:latin typeface="Arial "/>
                <a:ea typeface="Arial "/>
                <a:cs typeface="Arial "/>
                <a:sym typeface="Arial "/>
              </a:defRPr>
            </a:lvl9pPr>
          </a:lstStyle>
          <a:p/>
        </p:txBody>
      </p:sp>
      <p:sp>
        <p:nvSpPr>
          <p:cNvPr id="14" name="Google Shape;14;p1"/>
          <p:cNvSpPr/>
          <p:nvPr/>
        </p:nvSpPr>
        <p:spPr>
          <a:xfrm>
            <a:off x="11562237" y="6227432"/>
            <a:ext cx="266400" cy="266400"/>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
              <a:ea typeface="Arial "/>
              <a:cs typeface="Arial "/>
              <a:sym typeface="Arial "/>
            </a:endParaRPr>
          </a:p>
        </p:txBody>
      </p:sp>
      <p:sp>
        <p:nvSpPr>
          <p:cNvPr id="15" name="Google Shape;15;p1"/>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1" sz="1000" u="none" cap="none" strike="noStrike">
                <a:solidFill>
                  <a:schemeClr val="dk2"/>
                </a:solidFill>
                <a:latin typeface="Arial "/>
                <a:ea typeface="Arial "/>
                <a:cs typeface="Arial "/>
                <a:sym typeface="Arial "/>
              </a:defRPr>
            </a:lvl1pPr>
            <a:lvl2pPr indent="0" lvl="1" marL="0" marR="0" rtl="0" algn="r">
              <a:spcBef>
                <a:spcPts val="0"/>
              </a:spcBef>
              <a:buNone/>
              <a:defRPr b="0" i="1" sz="1000" u="none" cap="none" strike="noStrike">
                <a:solidFill>
                  <a:schemeClr val="dk2"/>
                </a:solidFill>
                <a:latin typeface="Arial "/>
                <a:ea typeface="Arial "/>
                <a:cs typeface="Arial "/>
                <a:sym typeface="Arial "/>
              </a:defRPr>
            </a:lvl2pPr>
            <a:lvl3pPr indent="0" lvl="2" marL="0" marR="0" rtl="0" algn="r">
              <a:spcBef>
                <a:spcPts val="0"/>
              </a:spcBef>
              <a:buNone/>
              <a:defRPr b="0" i="1" sz="1000" u="none" cap="none" strike="noStrike">
                <a:solidFill>
                  <a:schemeClr val="dk2"/>
                </a:solidFill>
                <a:latin typeface="Arial "/>
                <a:ea typeface="Arial "/>
                <a:cs typeface="Arial "/>
                <a:sym typeface="Arial "/>
              </a:defRPr>
            </a:lvl3pPr>
            <a:lvl4pPr indent="0" lvl="3" marL="0" marR="0" rtl="0" algn="r">
              <a:spcBef>
                <a:spcPts val="0"/>
              </a:spcBef>
              <a:buNone/>
              <a:defRPr b="0" i="1" sz="1000" u="none" cap="none" strike="noStrike">
                <a:solidFill>
                  <a:schemeClr val="dk2"/>
                </a:solidFill>
                <a:latin typeface="Arial "/>
                <a:ea typeface="Arial "/>
                <a:cs typeface="Arial "/>
                <a:sym typeface="Arial "/>
              </a:defRPr>
            </a:lvl4pPr>
            <a:lvl5pPr indent="0" lvl="4" marL="0" marR="0" rtl="0" algn="r">
              <a:spcBef>
                <a:spcPts val="0"/>
              </a:spcBef>
              <a:buNone/>
              <a:defRPr b="0" i="1" sz="1000" u="none" cap="none" strike="noStrike">
                <a:solidFill>
                  <a:schemeClr val="dk2"/>
                </a:solidFill>
                <a:latin typeface="Arial "/>
                <a:ea typeface="Arial "/>
                <a:cs typeface="Arial "/>
                <a:sym typeface="Arial "/>
              </a:defRPr>
            </a:lvl5pPr>
            <a:lvl6pPr indent="0" lvl="5" marL="0" marR="0" rtl="0" algn="r">
              <a:spcBef>
                <a:spcPts val="0"/>
              </a:spcBef>
              <a:buNone/>
              <a:defRPr b="0" i="1" sz="1000" u="none" cap="none" strike="noStrike">
                <a:solidFill>
                  <a:schemeClr val="dk2"/>
                </a:solidFill>
                <a:latin typeface="Arial "/>
                <a:ea typeface="Arial "/>
                <a:cs typeface="Arial "/>
                <a:sym typeface="Arial "/>
              </a:defRPr>
            </a:lvl6pPr>
            <a:lvl7pPr indent="0" lvl="6" marL="0" marR="0" rtl="0" algn="r">
              <a:spcBef>
                <a:spcPts val="0"/>
              </a:spcBef>
              <a:buNone/>
              <a:defRPr b="0" i="1" sz="1000" u="none" cap="none" strike="noStrike">
                <a:solidFill>
                  <a:schemeClr val="dk2"/>
                </a:solidFill>
                <a:latin typeface="Arial "/>
                <a:ea typeface="Arial "/>
                <a:cs typeface="Arial "/>
                <a:sym typeface="Arial "/>
              </a:defRPr>
            </a:lvl7pPr>
            <a:lvl8pPr indent="0" lvl="7" marL="0" marR="0" rtl="0" algn="r">
              <a:spcBef>
                <a:spcPts val="0"/>
              </a:spcBef>
              <a:buNone/>
              <a:defRPr b="0" i="1" sz="1000" u="none" cap="none" strike="noStrike">
                <a:solidFill>
                  <a:schemeClr val="dk2"/>
                </a:solidFill>
                <a:latin typeface="Arial "/>
                <a:ea typeface="Arial "/>
                <a:cs typeface="Arial "/>
                <a:sym typeface="Arial "/>
              </a:defRPr>
            </a:lvl8pPr>
            <a:lvl9pPr indent="0" lvl="8" marL="0" marR="0" rtl="0" algn="r">
              <a:spcBef>
                <a:spcPts val="0"/>
              </a:spcBef>
              <a:buNone/>
              <a:defRPr b="0" i="1" sz="1000" u="none" cap="none" strike="noStrike">
                <a:solidFill>
                  <a:schemeClr val="dk2"/>
                </a:solidFill>
                <a:latin typeface="Arial "/>
                <a:ea typeface="Arial "/>
                <a:cs typeface="Arial "/>
                <a:sym typeface="Arial "/>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5"/>
          <p:cNvSpPr txBox="1"/>
          <p:nvPr>
            <p:ph type="ctrTitle"/>
          </p:nvPr>
        </p:nvSpPr>
        <p:spPr>
          <a:xfrm>
            <a:off x="1524000" y="2008518"/>
            <a:ext cx="9144000" cy="2128049"/>
          </a:xfrm>
          <a:prstGeom prst="rect">
            <a:avLst/>
          </a:prstGeom>
          <a:noFill/>
          <a:ln>
            <a:noFill/>
          </a:ln>
        </p:spPr>
        <p:txBody>
          <a:bodyPr anchorCtr="0" anchor="b" bIns="45700" lIns="91425" spcFirstLastPara="1" rIns="91425" wrap="square" tIns="45700">
            <a:normAutofit/>
          </a:bodyPr>
          <a:lstStyle/>
          <a:p>
            <a:pPr indent="0" lvl="0" marL="0" rtl="0" algn="ctr">
              <a:lnSpc>
                <a:spcPct val="125000"/>
              </a:lnSpc>
              <a:spcBef>
                <a:spcPts val="0"/>
              </a:spcBef>
              <a:spcAft>
                <a:spcPts val="0"/>
              </a:spcAft>
              <a:buClr>
                <a:schemeClr val="lt1"/>
              </a:buClr>
              <a:buSzPts val="5000"/>
              <a:buFont typeface="Gill Sans"/>
              <a:buNone/>
            </a:pPr>
            <a:r>
              <a:rPr lang="en-US" sz="5000">
                <a:solidFill>
                  <a:schemeClr val="lt1"/>
                </a:solidFill>
                <a:latin typeface="Gill Sans"/>
                <a:ea typeface="Gill Sans"/>
                <a:cs typeface="Gill Sans"/>
                <a:sym typeface="Gill Sans"/>
              </a:rPr>
              <a:t>xxxxxxxxxx</a:t>
            </a:r>
            <a:br>
              <a:rPr lang="en-US" sz="5000">
                <a:solidFill>
                  <a:schemeClr val="lt1"/>
                </a:solidFill>
                <a:latin typeface="Gill Sans"/>
                <a:ea typeface="Gill Sans"/>
                <a:cs typeface="Gill Sans"/>
                <a:sym typeface="Gill Sans"/>
              </a:rPr>
            </a:br>
            <a:r>
              <a:rPr lang="en-US" sz="5000">
                <a:latin typeface="Gill Sans"/>
                <a:ea typeface="Gill Sans"/>
                <a:cs typeface="Gill Sans"/>
                <a:sym typeface="Gill Sans"/>
              </a:rPr>
              <a:t>xxxxxxxxxx</a:t>
            </a:r>
            <a:endParaRPr sz="5000">
              <a:solidFill>
                <a:schemeClr val="lt1"/>
              </a:solidFill>
              <a:latin typeface="Gill Sans"/>
              <a:ea typeface="Gill Sans"/>
              <a:cs typeface="Gill Sans"/>
              <a:sym typeface="Gill Sans"/>
            </a:endParaRPr>
          </a:p>
        </p:txBody>
      </p:sp>
      <p:sp>
        <p:nvSpPr>
          <p:cNvPr id="130" name="Google Shape;130;p15"/>
          <p:cNvSpPr txBox="1"/>
          <p:nvPr>
            <p:ph idx="1" type="subTitle"/>
          </p:nvPr>
        </p:nvSpPr>
        <p:spPr>
          <a:xfrm>
            <a:off x="4152000" y="4221162"/>
            <a:ext cx="3888000" cy="882001"/>
          </a:xfrm>
          <a:prstGeom prst="rect">
            <a:avLst/>
          </a:prstGeom>
          <a:solidFill>
            <a:schemeClr val="accent2">
              <a:alpha val="89803"/>
            </a:schemeClr>
          </a:solid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1"/>
              </a:buClr>
              <a:buSzPts val="2500"/>
              <a:buFont typeface="Arial"/>
              <a:buNone/>
            </a:pPr>
            <a:r>
              <a:rPr b="1" i="1" lang="en-US" sz="2500">
                <a:solidFill>
                  <a:schemeClr val="accent1"/>
                </a:solidFill>
                <a:latin typeface="Arial"/>
                <a:ea typeface="Arial"/>
                <a:cs typeface="Arial"/>
                <a:sym typeface="Arial"/>
              </a:rPr>
              <a:t>xxxxxxxxxxxx</a:t>
            </a:r>
            <a:endParaRPr b="1" i="1" sz="2500">
              <a:solidFill>
                <a:schemeClr val="accent1"/>
              </a:solidFill>
              <a:latin typeface="Arial"/>
              <a:ea typeface="Arial"/>
              <a:cs typeface="Arial"/>
              <a:sym typeface="Arial"/>
            </a:endParaRPr>
          </a:p>
        </p:txBody>
      </p:sp>
      <p:sp>
        <p:nvSpPr>
          <p:cNvPr descr="Beige rectangle" id="131" name="Google Shape;131;p15"/>
          <p:cNvSpPr/>
          <p:nvPr/>
        </p:nvSpPr>
        <p:spPr>
          <a:xfrm>
            <a:off x="3108000" y="3229869"/>
            <a:ext cx="5976000" cy="0"/>
          </a:xfrm>
          <a:custGeom>
            <a:rect b="b" l="l" r="r" t="t"/>
            <a:pathLst>
              <a:path extrusionOk="0" h="120000" w="3935729">
                <a:moveTo>
                  <a:pt x="0" y="0"/>
                </a:moveTo>
                <a:lnTo>
                  <a:pt x="3935349" y="0"/>
                </a:lnTo>
              </a:path>
            </a:pathLst>
          </a:custGeom>
          <a:noFill/>
          <a:ln cap="flat" cmpd="sng" w="54850">
            <a:solidFill>
              <a:schemeClr val="accent1"/>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pic>
        <p:nvPicPr>
          <p:cNvPr descr="Data Analysis Wallpapers - Top Free Data Analysis Backgrounds - WallpaperAccess" id="132" name="Google Shape;132;p15"/>
          <p:cNvPicPr preferRelativeResize="0"/>
          <p:nvPr/>
        </p:nvPicPr>
        <p:blipFill rotWithShape="1">
          <a:blip r:embed="rId3">
            <a:alphaModFix/>
          </a:blip>
          <a:srcRect b="0" l="0" r="0" t="0"/>
          <a:stretch/>
        </p:blipFill>
        <p:spPr>
          <a:xfrm>
            <a:off x="0" y="0"/>
            <a:ext cx="12188952" cy="6858000"/>
          </a:xfrm>
          <a:prstGeom prst="rect">
            <a:avLst/>
          </a:prstGeom>
          <a:noFill/>
          <a:ln>
            <a:noFill/>
          </a:ln>
        </p:spPr>
      </p:pic>
      <p:sp>
        <p:nvSpPr>
          <p:cNvPr descr="People with documents" id="133" name="Google Shape;133;p15"/>
          <p:cNvSpPr/>
          <p:nvPr/>
        </p:nvSpPr>
        <p:spPr>
          <a:xfrm>
            <a:off x="2540" y="0"/>
            <a:ext cx="12189460" cy="6858000"/>
          </a:xfrm>
          <a:custGeom>
            <a:rect b="b" l="l" r="r" t="t"/>
            <a:pathLst>
              <a:path extrusionOk="0" h="6858000" w="12189460">
                <a:moveTo>
                  <a:pt x="0" y="6858000"/>
                </a:moveTo>
                <a:lnTo>
                  <a:pt x="12188952" y="6858000"/>
                </a:lnTo>
                <a:lnTo>
                  <a:pt x="12188952" y="0"/>
                </a:lnTo>
                <a:lnTo>
                  <a:pt x="0" y="0"/>
                </a:lnTo>
                <a:lnTo>
                  <a:pt x="0" y="6858000"/>
                </a:lnTo>
                <a:close/>
              </a:path>
            </a:pathLst>
          </a:custGeom>
          <a:solidFill>
            <a:schemeClr val="dk2">
              <a:alpha val="69803"/>
            </a:scheme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sp>
        <p:nvSpPr>
          <p:cNvPr descr="Beige rectangle" id="134" name="Google Shape;134;p15"/>
          <p:cNvSpPr/>
          <p:nvPr/>
        </p:nvSpPr>
        <p:spPr>
          <a:xfrm>
            <a:off x="8767900" y="4043222"/>
            <a:ext cx="3421051" cy="2684856"/>
          </a:xfrm>
          <a:custGeom>
            <a:rect b="b" l="l" r="r" t="t"/>
            <a:pathLst>
              <a:path extrusionOk="0" h="333375" w="4010659">
                <a:moveTo>
                  <a:pt x="0" y="333006"/>
                </a:moveTo>
                <a:lnTo>
                  <a:pt x="4010367" y="333006"/>
                </a:lnTo>
                <a:lnTo>
                  <a:pt x="4010367" y="0"/>
                </a:lnTo>
                <a:lnTo>
                  <a:pt x="0" y="0"/>
                </a:lnTo>
                <a:lnTo>
                  <a:pt x="0" y="333006"/>
                </a:lnTo>
                <a:close/>
              </a:path>
            </a:pathLst>
          </a:custGeom>
          <a:solidFill>
            <a:schemeClr val="accent1"/>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sp>
        <p:nvSpPr>
          <p:cNvPr descr="Blue rectangle" id="135" name="Google Shape;135;p15"/>
          <p:cNvSpPr/>
          <p:nvPr/>
        </p:nvSpPr>
        <p:spPr>
          <a:xfrm>
            <a:off x="4102650" y="4228675"/>
            <a:ext cx="8094567" cy="2257958"/>
          </a:xfrm>
          <a:custGeom>
            <a:rect b="b" l="l" r="r" t="t"/>
            <a:pathLst>
              <a:path extrusionOk="0" h="3528060" w="6689725">
                <a:moveTo>
                  <a:pt x="0" y="3527996"/>
                </a:moveTo>
                <a:lnTo>
                  <a:pt x="6689648" y="3527996"/>
                </a:lnTo>
                <a:lnTo>
                  <a:pt x="6689648" y="0"/>
                </a:lnTo>
                <a:lnTo>
                  <a:pt x="0" y="0"/>
                </a:lnTo>
                <a:lnTo>
                  <a:pt x="0" y="3527996"/>
                </a:lnTo>
                <a:close/>
              </a:path>
            </a:pathLst>
          </a:custGeom>
          <a:solidFill>
            <a:schemeClr val="accent2"/>
          </a:solidFill>
          <a:ln>
            <a:noFill/>
          </a:ln>
        </p:spPr>
        <p:txBody>
          <a:bodyPr anchorCtr="0" anchor="t" bIns="0" lIns="0" spcFirstLastPara="1" rIns="0" wrap="square" tIns="0">
            <a:noAutofit/>
          </a:bodyPr>
          <a:lstStyle/>
          <a:p>
            <a:pPr indent="0" lvl="0" marL="0" marR="0" rtl="0" algn="r">
              <a:spcBef>
                <a:spcPts val="0"/>
              </a:spcBef>
              <a:spcAft>
                <a:spcPts val="0"/>
              </a:spcAft>
              <a:buNone/>
            </a:pPr>
            <a:r>
              <a:rPr b="1" lang="en-US" sz="3800">
                <a:solidFill>
                  <a:schemeClr val="lt1"/>
                </a:solidFill>
                <a:latin typeface="Avenir"/>
                <a:ea typeface="Avenir"/>
                <a:cs typeface="Avenir"/>
                <a:sym typeface="Avenir"/>
              </a:rPr>
              <a:t>UCB Data Analytics Bootcamp </a:t>
            </a:r>
            <a:endParaRPr sz="3800"/>
          </a:p>
          <a:p>
            <a:pPr indent="0" lvl="0" marL="0" marR="0" rtl="0" algn="r">
              <a:spcBef>
                <a:spcPts val="0"/>
              </a:spcBef>
              <a:spcAft>
                <a:spcPts val="0"/>
              </a:spcAft>
              <a:buNone/>
            </a:pPr>
            <a:r>
              <a:rPr b="1" lang="en-US" sz="3800">
                <a:solidFill>
                  <a:schemeClr val="lt1"/>
                </a:solidFill>
                <a:latin typeface="Avenir"/>
                <a:ea typeface="Avenir"/>
                <a:cs typeface="Avenir"/>
                <a:sym typeface="Avenir"/>
              </a:rPr>
              <a:t>Project 3 -Team 5 </a:t>
            </a:r>
            <a:endParaRPr b="1" sz="3800">
              <a:solidFill>
                <a:schemeClr val="lt1"/>
              </a:solidFill>
              <a:latin typeface="Avenir"/>
              <a:ea typeface="Avenir"/>
              <a:cs typeface="Avenir"/>
              <a:sym typeface="Avenir"/>
            </a:endParaRPr>
          </a:p>
          <a:p>
            <a:pPr indent="0" lvl="0" marL="0" marR="0" rtl="0" algn="r">
              <a:spcBef>
                <a:spcPts val="0"/>
              </a:spcBef>
              <a:spcAft>
                <a:spcPts val="0"/>
              </a:spcAft>
              <a:buNone/>
            </a:pPr>
            <a:r>
              <a:rPr b="1" lang="en-US" sz="3800">
                <a:solidFill>
                  <a:schemeClr val="lt1"/>
                </a:solidFill>
                <a:latin typeface="Avenir"/>
                <a:ea typeface="Avenir"/>
                <a:cs typeface="Avenir"/>
                <a:sym typeface="Avenir"/>
              </a:rPr>
              <a:t>Accessibility of EV chargers across the US for ease of travel</a:t>
            </a:r>
            <a:endParaRPr b="1" sz="3800">
              <a:solidFill>
                <a:schemeClr val="lt1"/>
              </a:solidFill>
              <a:latin typeface="Avenir"/>
              <a:ea typeface="Avenir"/>
              <a:cs typeface="Avenir"/>
              <a:sym typeface="Aveni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3200"/>
              <a:buFont typeface="Gill Sans"/>
              <a:buNone/>
            </a:pPr>
            <a:r>
              <a:rPr lang="en-US"/>
              <a:t>Accessibility of EV chargers across the US for ease of travel</a:t>
            </a:r>
            <a:endParaRPr/>
          </a:p>
        </p:txBody>
      </p:sp>
      <p:sp>
        <p:nvSpPr>
          <p:cNvPr id="141" name="Google Shape;141;p1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p>
            <a:pPr indent="0" lvl="0" marL="0" rtl="0" algn="l">
              <a:lnSpc>
                <a:spcPct val="107916"/>
              </a:lnSpc>
              <a:spcBef>
                <a:spcPts val="0"/>
              </a:spcBef>
              <a:spcAft>
                <a:spcPts val="0"/>
              </a:spcAft>
              <a:buClr>
                <a:schemeClr val="dk1"/>
              </a:buClr>
              <a:buSzPts val="1100"/>
              <a:buFont typeface="Arial"/>
              <a:buNone/>
            </a:pPr>
            <a:r>
              <a:rPr b="1" lang="en-US" sz="2800">
                <a:solidFill>
                  <a:schemeClr val="dk1"/>
                </a:solidFill>
                <a:latin typeface="Arial"/>
                <a:ea typeface="Arial"/>
                <a:cs typeface="Arial"/>
                <a:sym typeface="Arial"/>
              </a:rPr>
              <a:t>Group Members:</a:t>
            </a:r>
            <a:endParaRPr b="1" sz="2800">
              <a:solidFill>
                <a:schemeClr val="dk1"/>
              </a:solidFill>
              <a:latin typeface="Arial"/>
              <a:ea typeface="Arial"/>
              <a:cs typeface="Arial"/>
              <a:sym typeface="Arial"/>
            </a:endParaRPr>
          </a:p>
          <a:p>
            <a:pPr indent="-406400" lvl="0" marL="457200" rtl="0" algn="l">
              <a:lnSpc>
                <a:spcPct val="100000"/>
              </a:lnSpc>
              <a:spcBef>
                <a:spcPts val="800"/>
              </a:spcBef>
              <a:spcAft>
                <a:spcPts val="0"/>
              </a:spcAft>
              <a:buClr>
                <a:schemeClr val="dk1"/>
              </a:buClr>
              <a:buSzPts val="2800"/>
              <a:buChar char="●"/>
            </a:pPr>
            <a:r>
              <a:rPr lang="en-US" sz="2800">
                <a:solidFill>
                  <a:schemeClr val="dk1"/>
                </a:solidFill>
                <a:latin typeface="Arial"/>
                <a:ea typeface="Arial"/>
                <a:cs typeface="Arial"/>
                <a:sym typeface="Arial"/>
              </a:rPr>
              <a:t>David Kim </a:t>
            </a:r>
            <a:endParaRPr sz="2800">
              <a:solidFill>
                <a:schemeClr val="dk1"/>
              </a:solidFill>
              <a:latin typeface="Arial"/>
              <a:ea typeface="Arial"/>
              <a:cs typeface="Arial"/>
              <a:sym typeface="Arial"/>
            </a:endParaRPr>
          </a:p>
          <a:p>
            <a:pPr indent="-406400" lvl="0" marL="457200" rtl="0" algn="l">
              <a:lnSpc>
                <a:spcPct val="100000"/>
              </a:lnSpc>
              <a:spcBef>
                <a:spcPts val="0"/>
              </a:spcBef>
              <a:spcAft>
                <a:spcPts val="0"/>
              </a:spcAft>
              <a:buClr>
                <a:schemeClr val="dk1"/>
              </a:buClr>
              <a:buSzPts val="2800"/>
              <a:buChar char="●"/>
            </a:pPr>
            <a:r>
              <a:rPr lang="en-US" sz="2800">
                <a:solidFill>
                  <a:schemeClr val="dk1"/>
                </a:solidFill>
                <a:latin typeface="Arial"/>
                <a:ea typeface="Arial"/>
                <a:cs typeface="Arial"/>
                <a:sym typeface="Arial"/>
              </a:rPr>
              <a:t>V Iosif </a:t>
            </a:r>
            <a:endParaRPr sz="2800">
              <a:solidFill>
                <a:schemeClr val="dk1"/>
              </a:solidFill>
              <a:latin typeface="Arial"/>
              <a:ea typeface="Arial"/>
              <a:cs typeface="Arial"/>
              <a:sym typeface="Arial"/>
            </a:endParaRPr>
          </a:p>
          <a:p>
            <a:pPr indent="-406400" lvl="0" marL="457200" rtl="0" algn="l">
              <a:lnSpc>
                <a:spcPct val="100000"/>
              </a:lnSpc>
              <a:spcBef>
                <a:spcPts val="0"/>
              </a:spcBef>
              <a:spcAft>
                <a:spcPts val="0"/>
              </a:spcAft>
              <a:buClr>
                <a:schemeClr val="dk1"/>
              </a:buClr>
              <a:buSzPts val="2800"/>
              <a:buChar char="●"/>
            </a:pPr>
            <a:r>
              <a:rPr lang="en-US" sz="2800">
                <a:solidFill>
                  <a:schemeClr val="dk1"/>
                </a:solidFill>
                <a:latin typeface="Arial"/>
                <a:ea typeface="Arial"/>
                <a:cs typeface="Arial"/>
                <a:sym typeface="Arial"/>
              </a:rPr>
              <a:t>RoseMary Rios  </a:t>
            </a:r>
            <a:endParaRPr sz="2800">
              <a:solidFill>
                <a:schemeClr val="dk1"/>
              </a:solidFill>
              <a:latin typeface="Arial"/>
              <a:ea typeface="Arial"/>
              <a:cs typeface="Arial"/>
              <a:sym typeface="Arial"/>
            </a:endParaRPr>
          </a:p>
          <a:p>
            <a:pPr indent="-406400" lvl="0" marL="457200" rtl="0" algn="l">
              <a:lnSpc>
                <a:spcPct val="100000"/>
              </a:lnSpc>
              <a:spcBef>
                <a:spcPts val="0"/>
              </a:spcBef>
              <a:spcAft>
                <a:spcPts val="0"/>
              </a:spcAft>
              <a:buClr>
                <a:schemeClr val="dk1"/>
              </a:buClr>
              <a:buSzPts val="2800"/>
              <a:buChar char="●"/>
            </a:pPr>
            <a:r>
              <a:rPr lang="en-US" sz="2800">
                <a:solidFill>
                  <a:schemeClr val="dk1"/>
                </a:solidFill>
                <a:latin typeface="Arial"/>
                <a:ea typeface="Arial"/>
                <a:cs typeface="Arial"/>
                <a:sym typeface="Arial"/>
              </a:rPr>
              <a:t>Jean Vicencio </a:t>
            </a:r>
            <a:endParaRPr sz="2800">
              <a:solidFill>
                <a:schemeClr val="dk1"/>
              </a:solidFill>
              <a:latin typeface="Arial"/>
              <a:ea typeface="Arial"/>
              <a:cs typeface="Arial"/>
              <a:sym typeface="Arial"/>
            </a:endParaRPr>
          </a:p>
        </p:txBody>
      </p:sp>
      <p:sp>
        <p:nvSpPr>
          <p:cNvPr id="142" name="Google Shape;142;p16"/>
          <p:cNvSpPr txBox="1"/>
          <p:nvPr>
            <p:ph idx="12" type="sldNum"/>
          </p:nvPr>
        </p:nvSpPr>
        <p:spPr>
          <a:xfrm>
            <a:off x="11468844" y="6174902"/>
            <a:ext cx="357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descr="Beige rectangle" id="143" name="Google Shape;143;p16"/>
          <p:cNvSpPr/>
          <p:nvPr/>
        </p:nvSpPr>
        <p:spPr>
          <a:xfrm>
            <a:off x="915637" y="1482003"/>
            <a:ext cx="3745154" cy="0"/>
          </a:xfrm>
          <a:custGeom>
            <a:rect b="b" l="l" r="r" t="t"/>
            <a:pathLst>
              <a:path extrusionOk="0" h="120000" w="3931920">
                <a:moveTo>
                  <a:pt x="0" y="0"/>
                </a:moveTo>
                <a:lnTo>
                  <a:pt x="3931920" y="0"/>
                </a:lnTo>
              </a:path>
            </a:pathLst>
          </a:custGeom>
          <a:noFill/>
          <a:ln cap="flat" cmpd="sng" w="54850">
            <a:solidFill>
              <a:schemeClr val="accent1"/>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3200"/>
              <a:buFont typeface="Gill Sans"/>
              <a:buNone/>
            </a:pPr>
            <a:r>
              <a:rPr lang="en-US"/>
              <a:t>Why buy an EV?</a:t>
            </a:r>
            <a:endParaRPr/>
          </a:p>
        </p:txBody>
      </p:sp>
      <p:sp>
        <p:nvSpPr>
          <p:cNvPr id="149" name="Google Shape;149;p17"/>
          <p:cNvSpPr txBox="1"/>
          <p:nvPr>
            <p:ph idx="1" type="body"/>
          </p:nvPr>
        </p:nvSpPr>
        <p:spPr>
          <a:xfrm>
            <a:off x="838200" y="1337100"/>
            <a:ext cx="10515600" cy="4351200"/>
          </a:xfrm>
          <a:prstGeom prst="rect">
            <a:avLst/>
          </a:prstGeom>
          <a:noFill/>
          <a:ln>
            <a:noFill/>
          </a:ln>
        </p:spPr>
        <p:txBody>
          <a:bodyPr anchorCtr="0" anchor="t" bIns="45700" lIns="91425" spcFirstLastPara="1" rIns="91425" wrap="square" tIns="45700">
            <a:normAutofit/>
          </a:bodyPr>
          <a:lstStyle/>
          <a:p>
            <a:pPr indent="-355600" lvl="0" marL="457200" rtl="0" algn="l">
              <a:lnSpc>
                <a:spcPct val="115000"/>
              </a:lnSpc>
              <a:spcBef>
                <a:spcPts val="0"/>
              </a:spcBef>
              <a:spcAft>
                <a:spcPts val="0"/>
              </a:spcAft>
              <a:buSzPts val="2000"/>
              <a:buFont typeface="Arial"/>
              <a:buChar char="●"/>
            </a:pPr>
            <a:r>
              <a:rPr lang="en-US" sz="2000">
                <a:latin typeface="Arial"/>
                <a:ea typeface="Arial"/>
                <a:cs typeface="Arial"/>
                <a:sym typeface="Arial"/>
              </a:rPr>
              <a:t>money saver</a:t>
            </a:r>
            <a:endParaRPr sz="2000">
              <a:latin typeface="Arial"/>
              <a:ea typeface="Arial"/>
              <a:cs typeface="Arial"/>
              <a:sym typeface="Arial"/>
            </a:endParaRPr>
          </a:p>
          <a:p>
            <a:pPr indent="-355600" lvl="0" marL="457200" rtl="0" algn="l">
              <a:lnSpc>
                <a:spcPct val="116667"/>
              </a:lnSpc>
              <a:spcBef>
                <a:spcPts val="0"/>
              </a:spcBef>
              <a:spcAft>
                <a:spcPts val="0"/>
              </a:spcAft>
              <a:buSzPts val="2000"/>
              <a:buChar char="●"/>
            </a:pPr>
            <a:r>
              <a:rPr lang="en-US" sz="2000">
                <a:solidFill>
                  <a:schemeClr val="dk1"/>
                </a:solidFill>
                <a:highlight>
                  <a:srgbClr val="FFFFFF"/>
                </a:highlight>
                <a:latin typeface="Arial"/>
                <a:ea typeface="Arial"/>
                <a:cs typeface="Arial"/>
                <a:sym typeface="Arial"/>
              </a:rPr>
              <a:t>cut  emissions</a:t>
            </a:r>
            <a:endParaRPr sz="2000">
              <a:solidFill>
                <a:schemeClr val="dk1"/>
              </a:solidFill>
              <a:highlight>
                <a:srgbClr val="FFFFFF"/>
              </a:highlight>
              <a:latin typeface="Arial"/>
              <a:ea typeface="Arial"/>
              <a:cs typeface="Arial"/>
              <a:sym typeface="Arial"/>
            </a:endParaRPr>
          </a:p>
          <a:p>
            <a:pPr indent="-355600" lvl="0" marL="457200" rtl="0" algn="l">
              <a:lnSpc>
                <a:spcPct val="116667"/>
              </a:lnSpc>
              <a:spcBef>
                <a:spcPts val="0"/>
              </a:spcBef>
              <a:spcAft>
                <a:spcPts val="0"/>
              </a:spcAft>
              <a:buSzPts val="2000"/>
              <a:buChar char="●"/>
            </a:pPr>
            <a:r>
              <a:rPr lang="en-US" sz="2000">
                <a:solidFill>
                  <a:schemeClr val="dk1"/>
                </a:solidFill>
                <a:highlight>
                  <a:srgbClr val="FFFFFF"/>
                </a:highlight>
                <a:latin typeface="Arial"/>
                <a:ea typeface="Arial"/>
                <a:cs typeface="Arial"/>
                <a:sym typeface="Arial"/>
              </a:rPr>
              <a:t>better driving experience</a:t>
            </a:r>
            <a:endParaRPr sz="2000">
              <a:solidFill>
                <a:schemeClr val="dk1"/>
              </a:solidFill>
              <a:highlight>
                <a:srgbClr val="FFFFFF"/>
              </a:highlight>
              <a:latin typeface="Arial"/>
              <a:ea typeface="Arial"/>
              <a:cs typeface="Arial"/>
              <a:sym typeface="Arial"/>
            </a:endParaRPr>
          </a:p>
          <a:p>
            <a:pPr indent="-355600" lvl="0" marL="457200" rtl="0" algn="l">
              <a:lnSpc>
                <a:spcPct val="116667"/>
              </a:lnSpc>
              <a:spcBef>
                <a:spcPts val="0"/>
              </a:spcBef>
              <a:spcAft>
                <a:spcPts val="0"/>
              </a:spcAft>
              <a:buClr>
                <a:schemeClr val="dk1"/>
              </a:buClr>
              <a:buSzPts val="2000"/>
              <a:buChar char="●"/>
            </a:pPr>
            <a:r>
              <a:rPr lang="en-US" sz="2000">
                <a:solidFill>
                  <a:schemeClr val="dk1"/>
                </a:solidFill>
                <a:highlight>
                  <a:srgbClr val="FFFFFF"/>
                </a:highlight>
                <a:latin typeface="Arial"/>
                <a:ea typeface="Arial"/>
                <a:cs typeface="Arial"/>
                <a:sym typeface="Arial"/>
              </a:rPr>
              <a:t>cuts oil</a:t>
            </a:r>
            <a:endParaRPr sz="2000">
              <a:solidFill>
                <a:schemeClr val="dk1"/>
              </a:solidFill>
              <a:highlight>
                <a:srgbClr val="FFFFFF"/>
              </a:highlight>
              <a:latin typeface="Arial"/>
              <a:ea typeface="Arial"/>
              <a:cs typeface="Arial"/>
              <a:sym typeface="Arial"/>
            </a:endParaRPr>
          </a:p>
          <a:p>
            <a:pPr indent="-355600" lvl="0" marL="457200" rtl="0" algn="l">
              <a:lnSpc>
                <a:spcPct val="116667"/>
              </a:lnSpc>
              <a:spcBef>
                <a:spcPts val="0"/>
              </a:spcBef>
              <a:spcAft>
                <a:spcPts val="0"/>
              </a:spcAft>
              <a:buClr>
                <a:schemeClr val="dk1"/>
              </a:buClr>
              <a:buSzPts val="2000"/>
              <a:buFont typeface="Arial"/>
              <a:buChar char="●"/>
            </a:pPr>
            <a:r>
              <a:rPr lang="en-US" sz="2000">
                <a:solidFill>
                  <a:schemeClr val="dk1"/>
                </a:solidFill>
                <a:highlight>
                  <a:srgbClr val="FFFFFF"/>
                </a:highlight>
                <a:latin typeface="Arial"/>
                <a:ea typeface="Arial"/>
                <a:cs typeface="Arial"/>
                <a:sym typeface="Arial"/>
              </a:rPr>
              <a:t>convenient</a:t>
            </a:r>
            <a:endParaRPr sz="2000">
              <a:solidFill>
                <a:schemeClr val="dk1"/>
              </a:solidFill>
              <a:highlight>
                <a:srgbClr val="FFFFFF"/>
              </a:highlight>
              <a:latin typeface="Arial"/>
              <a:ea typeface="Arial"/>
              <a:cs typeface="Arial"/>
              <a:sym typeface="Arial"/>
            </a:endParaRPr>
          </a:p>
          <a:p>
            <a:pPr indent="0" lvl="0" marL="457200" rtl="0" algn="l">
              <a:lnSpc>
                <a:spcPct val="116667"/>
              </a:lnSpc>
              <a:spcBef>
                <a:spcPts val="400"/>
              </a:spcBef>
              <a:spcAft>
                <a:spcPts val="400"/>
              </a:spcAft>
              <a:buNone/>
            </a:pPr>
            <a:r>
              <a:t/>
            </a:r>
            <a:endParaRPr sz="1800">
              <a:solidFill>
                <a:schemeClr val="dk1"/>
              </a:solidFill>
              <a:highlight>
                <a:srgbClr val="FFFFFF"/>
              </a:highlight>
              <a:latin typeface="Arial"/>
              <a:ea typeface="Arial"/>
              <a:cs typeface="Arial"/>
              <a:sym typeface="Arial"/>
            </a:endParaRPr>
          </a:p>
        </p:txBody>
      </p:sp>
      <p:sp>
        <p:nvSpPr>
          <p:cNvPr id="150" name="Google Shape;150;p17"/>
          <p:cNvSpPr txBox="1"/>
          <p:nvPr>
            <p:ph idx="12" type="sldNum"/>
          </p:nvPr>
        </p:nvSpPr>
        <p:spPr>
          <a:xfrm>
            <a:off x="11468844" y="6174902"/>
            <a:ext cx="357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descr="Beige rectangle" id="151" name="Google Shape;151;p17"/>
          <p:cNvSpPr/>
          <p:nvPr/>
        </p:nvSpPr>
        <p:spPr>
          <a:xfrm>
            <a:off x="915637" y="1337103"/>
            <a:ext cx="3745154" cy="0"/>
          </a:xfrm>
          <a:custGeom>
            <a:rect b="b" l="l" r="r" t="t"/>
            <a:pathLst>
              <a:path extrusionOk="0" h="120000" w="3931920">
                <a:moveTo>
                  <a:pt x="0" y="0"/>
                </a:moveTo>
                <a:lnTo>
                  <a:pt x="3931920" y="0"/>
                </a:lnTo>
              </a:path>
            </a:pathLst>
          </a:custGeom>
          <a:noFill/>
          <a:ln cap="flat" cmpd="sng" w="54850">
            <a:solidFill>
              <a:schemeClr val="accent1"/>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sp>
        <p:nvSpPr>
          <p:cNvPr id="152" name="Google Shape;152;p17"/>
          <p:cNvSpPr txBox="1"/>
          <p:nvPr>
            <p:ph type="title"/>
          </p:nvPr>
        </p:nvSpPr>
        <p:spPr>
          <a:xfrm>
            <a:off x="838200" y="2849850"/>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One of the reasons why people refuse to buy EVs</a:t>
            </a:r>
            <a:endParaRPr/>
          </a:p>
        </p:txBody>
      </p:sp>
      <p:sp>
        <p:nvSpPr>
          <p:cNvPr descr="Beige rectangle" id="153" name="Google Shape;153;p17"/>
          <p:cNvSpPr/>
          <p:nvPr/>
        </p:nvSpPr>
        <p:spPr>
          <a:xfrm>
            <a:off x="915637" y="3847953"/>
            <a:ext cx="3745154" cy="0"/>
          </a:xfrm>
          <a:custGeom>
            <a:rect b="b" l="l" r="r" t="t"/>
            <a:pathLst>
              <a:path extrusionOk="0" h="120000" w="3931920">
                <a:moveTo>
                  <a:pt x="0" y="0"/>
                </a:moveTo>
                <a:lnTo>
                  <a:pt x="3931920" y="0"/>
                </a:lnTo>
              </a:path>
            </a:pathLst>
          </a:custGeom>
          <a:noFill/>
          <a:ln cap="flat" cmpd="sng" w="54850">
            <a:solidFill>
              <a:schemeClr val="accent1"/>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pic>
        <p:nvPicPr>
          <p:cNvPr id="154" name="Google Shape;154;p17" title="a red car in space with the words range anxiety (Provided by Tenor)"/>
          <p:cNvPicPr preferRelativeResize="0"/>
          <p:nvPr/>
        </p:nvPicPr>
        <p:blipFill>
          <a:blip r:embed="rId3">
            <a:alphaModFix/>
          </a:blip>
          <a:stretch>
            <a:fillRect/>
          </a:stretch>
        </p:blipFill>
        <p:spPr>
          <a:xfrm>
            <a:off x="3514975" y="4067250"/>
            <a:ext cx="4188555" cy="24727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3200"/>
              <a:buFont typeface="Gill Sans"/>
              <a:buNone/>
            </a:pPr>
            <a:r>
              <a:rPr lang="en-US"/>
              <a:t>Goal</a:t>
            </a:r>
            <a:endParaRPr/>
          </a:p>
        </p:txBody>
      </p:sp>
      <p:sp>
        <p:nvSpPr>
          <p:cNvPr id="160" name="Google Shape;160;p1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457200" rtl="0" algn="l">
              <a:lnSpc>
                <a:spcPct val="107916"/>
              </a:lnSpc>
              <a:spcBef>
                <a:spcPts val="0"/>
              </a:spcBef>
              <a:spcAft>
                <a:spcPts val="0"/>
              </a:spcAft>
              <a:buNone/>
            </a:pPr>
            <a:r>
              <a:rPr lang="en-US" sz="2100">
                <a:solidFill>
                  <a:schemeClr val="dk1"/>
                </a:solidFill>
                <a:latin typeface="Arial"/>
                <a:ea typeface="Arial"/>
                <a:cs typeface="Arial"/>
                <a:sym typeface="Arial"/>
              </a:rPr>
              <a:t>This analysis seeks to showcase the availability of Electric Vehicle chargers across US and their unique charge speed rate along with the correlation with EV registration to:</a:t>
            </a:r>
            <a:endParaRPr sz="2100">
              <a:solidFill>
                <a:schemeClr val="dk1"/>
              </a:solidFill>
              <a:latin typeface="Arial"/>
              <a:ea typeface="Arial"/>
              <a:cs typeface="Arial"/>
              <a:sym typeface="Arial"/>
            </a:endParaRPr>
          </a:p>
          <a:p>
            <a:pPr indent="-361950" lvl="0" marL="457200" rtl="0" algn="l">
              <a:lnSpc>
                <a:spcPct val="107916"/>
              </a:lnSpc>
              <a:spcBef>
                <a:spcPts val="800"/>
              </a:spcBef>
              <a:spcAft>
                <a:spcPts val="0"/>
              </a:spcAft>
              <a:buClr>
                <a:schemeClr val="dk1"/>
              </a:buClr>
              <a:buSzPts val="2100"/>
              <a:buChar char="•"/>
            </a:pPr>
            <a:r>
              <a:rPr lang="en-US" sz="2100">
                <a:solidFill>
                  <a:schemeClr val="dk1"/>
                </a:solidFill>
                <a:latin typeface="Arial"/>
                <a:ea typeface="Arial"/>
                <a:cs typeface="Arial"/>
                <a:sym typeface="Arial"/>
              </a:rPr>
              <a:t>enhance consumer confidence in the accessibility of EV charging infrastructure</a:t>
            </a:r>
            <a:endParaRPr sz="2100">
              <a:solidFill>
                <a:schemeClr val="dk1"/>
              </a:solidFill>
              <a:latin typeface="Arial"/>
              <a:ea typeface="Arial"/>
              <a:cs typeface="Arial"/>
              <a:sym typeface="Arial"/>
            </a:endParaRPr>
          </a:p>
          <a:p>
            <a:pPr indent="-361950" lvl="0" marL="457200" rtl="0" algn="l">
              <a:lnSpc>
                <a:spcPct val="107916"/>
              </a:lnSpc>
              <a:spcBef>
                <a:spcPts val="0"/>
              </a:spcBef>
              <a:spcAft>
                <a:spcPts val="0"/>
              </a:spcAft>
              <a:buClr>
                <a:schemeClr val="dk1"/>
              </a:buClr>
              <a:buSzPts val="2100"/>
              <a:buChar char="•"/>
            </a:pPr>
            <a:r>
              <a:rPr lang="en-US" sz="2100">
                <a:solidFill>
                  <a:schemeClr val="dk1"/>
                </a:solidFill>
                <a:latin typeface="Arial"/>
                <a:ea typeface="Arial"/>
                <a:cs typeface="Arial"/>
                <a:sym typeface="Arial"/>
              </a:rPr>
              <a:t>help potential and current EV owners better plan their travels</a:t>
            </a:r>
            <a:endParaRPr sz="2100">
              <a:solidFill>
                <a:schemeClr val="dk1"/>
              </a:solidFill>
              <a:latin typeface="Arial"/>
              <a:ea typeface="Arial"/>
              <a:cs typeface="Arial"/>
              <a:sym typeface="Arial"/>
            </a:endParaRPr>
          </a:p>
          <a:p>
            <a:pPr indent="-361950" lvl="0" marL="457200" rtl="0" algn="l">
              <a:lnSpc>
                <a:spcPct val="107916"/>
              </a:lnSpc>
              <a:spcBef>
                <a:spcPts val="0"/>
              </a:spcBef>
              <a:spcAft>
                <a:spcPts val="0"/>
              </a:spcAft>
              <a:buClr>
                <a:schemeClr val="dk1"/>
              </a:buClr>
              <a:buSzPts val="2100"/>
              <a:buChar char="•"/>
            </a:pPr>
            <a:r>
              <a:rPr lang="en-US" sz="2100">
                <a:solidFill>
                  <a:schemeClr val="dk1"/>
                </a:solidFill>
                <a:latin typeface="Arial"/>
                <a:ea typeface="Arial"/>
                <a:cs typeface="Arial"/>
                <a:sym typeface="Arial"/>
              </a:rPr>
              <a:t>encourage broader adoption of EVs</a:t>
            </a:r>
            <a:endParaRPr sz="2100">
              <a:solidFill>
                <a:schemeClr val="dk1"/>
              </a:solidFill>
              <a:latin typeface="Arial"/>
              <a:ea typeface="Arial"/>
              <a:cs typeface="Arial"/>
              <a:sym typeface="Arial"/>
            </a:endParaRPr>
          </a:p>
          <a:p>
            <a:pPr indent="0" lvl="0" marL="0" rtl="0" algn="l">
              <a:lnSpc>
                <a:spcPct val="107916"/>
              </a:lnSpc>
              <a:spcBef>
                <a:spcPts val="800"/>
              </a:spcBef>
              <a:spcAft>
                <a:spcPts val="0"/>
              </a:spcAft>
              <a:buClr>
                <a:schemeClr val="dk1"/>
              </a:buClr>
              <a:buSzPts val="1100"/>
              <a:buFont typeface="Arial"/>
              <a:buNone/>
            </a:pPr>
            <a:r>
              <a:t/>
            </a:r>
            <a:endParaRPr sz="1100">
              <a:solidFill>
                <a:schemeClr val="dk1"/>
              </a:solidFill>
              <a:latin typeface="Aptos"/>
              <a:ea typeface="Aptos"/>
              <a:cs typeface="Aptos"/>
              <a:sym typeface="Aptos"/>
            </a:endParaRPr>
          </a:p>
          <a:p>
            <a:pPr indent="-127000" lvl="0" marL="228600" rtl="0" algn="l">
              <a:lnSpc>
                <a:spcPct val="90000"/>
              </a:lnSpc>
              <a:spcBef>
                <a:spcPts val="800"/>
              </a:spcBef>
              <a:spcAft>
                <a:spcPts val="0"/>
              </a:spcAft>
              <a:buClr>
                <a:srgbClr val="3F3F3F"/>
              </a:buClr>
              <a:buSzPts val="1600"/>
              <a:buNone/>
            </a:pPr>
            <a:r>
              <a:t/>
            </a:r>
            <a:endParaRPr/>
          </a:p>
        </p:txBody>
      </p:sp>
      <p:sp>
        <p:nvSpPr>
          <p:cNvPr id="161" name="Google Shape;161;p18"/>
          <p:cNvSpPr txBox="1"/>
          <p:nvPr>
            <p:ph idx="12" type="sldNum"/>
          </p:nvPr>
        </p:nvSpPr>
        <p:spPr>
          <a:xfrm>
            <a:off x="11468844" y="6174902"/>
            <a:ext cx="357116"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descr="Beige rectangle" id="162" name="Google Shape;162;p18"/>
          <p:cNvSpPr/>
          <p:nvPr/>
        </p:nvSpPr>
        <p:spPr>
          <a:xfrm>
            <a:off x="915637" y="1337103"/>
            <a:ext cx="3745154" cy="0"/>
          </a:xfrm>
          <a:custGeom>
            <a:rect b="b" l="l" r="r" t="t"/>
            <a:pathLst>
              <a:path extrusionOk="0" h="120000" w="3931920">
                <a:moveTo>
                  <a:pt x="0" y="0"/>
                </a:moveTo>
                <a:lnTo>
                  <a:pt x="3931920" y="0"/>
                </a:lnTo>
              </a:path>
            </a:pathLst>
          </a:custGeom>
          <a:noFill/>
          <a:ln cap="flat" cmpd="sng" w="54850">
            <a:solidFill>
              <a:schemeClr val="accent1"/>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3200"/>
              <a:buFont typeface="Gill Sans"/>
              <a:buNone/>
            </a:pPr>
            <a:r>
              <a:rPr lang="en-US"/>
              <a:t>EV Charger Density &amp; Distribution </a:t>
            </a:r>
            <a:endParaRPr/>
          </a:p>
        </p:txBody>
      </p:sp>
      <p:sp>
        <p:nvSpPr>
          <p:cNvPr id="168" name="Google Shape;168;p19"/>
          <p:cNvSpPr txBox="1"/>
          <p:nvPr>
            <p:ph idx="12" type="sldNum"/>
          </p:nvPr>
        </p:nvSpPr>
        <p:spPr>
          <a:xfrm>
            <a:off x="11468844" y="6174902"/>
            <a:ext cx="357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descr="Beige rectangle" id="169" name="Google Shape;169;p19"/>
          <p:cNvSpPr/>
          <p:nvPr/>
        </p:nvSpPr>
        <p:spPr>
          <a:xfrm>
            <a:off x="915637" y="1337103"/>
            <a:ext cx="3745154" cy="0"/>
          </a:xfrm>
          <a:custGeom>
            <a:rect b="b" l="l" r="r" t="t"/>
            <a:pathLst>
              <a:path extrusionOk="0" h="120000" w="3931920">
                <a:moveTo>
                  <a:pt x="0" y="0"/>
                </a:moveTo>
                <a:lnTo>
                  <a:pt x="3931920" y="0"/>
                </a:lnTo>
              </a:path>
            </a:pathLst>
          </a:custGeom>
          <a:noFill/>
          <a:ln cap="flat" cmpd="sng" w="54850">
            <a:solidFill>
              <a:schemeClr val="accent1"/>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pic>
        <p:nvPicPr>
          <p:cNvPr id="170" name="Google Shape;170;p19"/>
          <p:cNvPicPr preferRelativeResize="0"/>
          <p:nvPr/>
        </p:nvPicPr>
        <p:blipFill>
          <a:blip r:embed="rId3">
            <a:alphaModFix/>
          </a:blip>
          <a:stretch>
            <a:fillRect/>
          </a:stretch>
        </p:blipFill>
        <p:spPr>
          <a:xfrm>
            <a:off x="377175" y="2290775"/>
            <a:ext cx="4822074" cy="3010099"/>
          </a:xfrm>
          <a:prstGeom prst="rect">
            <a:avLst/>
          </a:prstGeom>
          <a:noFill/>
          <a:ln>
            <a:noFill/>
          </a:ln>
        </p:spPr>
      </p:pic>
      <p:pic>
        <p:nvPicPr>
          <p:cNvPr id="171" name="Google Shape;171;p19"/>
          <p:cNvPicPr preferRelativeResize="0"/>
          <p:nvPr/>
        </p:nvPicPr>
        <p:blipFill>
          <a:blip r:embed="rId4">
            <a:alphaModFix/>
          </a:blip>
          <a:stretch>
            <a:fillRect/>
          </a:stretch>
        </p:blipFill>
        <p:spPr>
          <a:xfrm>
            <a:off x="6692465" y="2403787"/>
            <a:ext cx="5133384" cy="32412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3200"/>
              <a:buFont typeface="Gill Sans"/>
              <a:buNone/>
            </a:pPr>
            <a:r>
              <a:rPr lang="en-US"/>
              <a:t>EV Charger Speed Availability</a:t>
            </a:r>
            <a:endParaRPr/>
          </a:p>
        </p:txBody>
      </p:sp>
      <p:sp>
        <p:nvSpPr>
          <p:cNvPr id="177" name="Google Shape;177;p20"/>
          <p:cNvSpPr txBox="1"/>
          <p:nvPr>
            <p:ph idx="12" type="sldNum"/>
          </p:nvPr>
        </p:nvSpPr>
        <p:spPr>
          <a:xfrm>
            <a:off x="11468844" y="6174902"/>
            <a:ext cx="357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descr="Beige rectangle" id="178" name="Google Shape;178;p20"/>
          <p:cNvSpPr/>
          <p:nvPr/>
        </p:nvSpPr>
        <p:spPr>
          <a:xfrm>
            <a:off x="915637" y="1337103"/>
            <a:ext cx="3745154" cy="0"/>
          </a:xfrm>
          <a:custGeom>
            <a:rect b="b" l="l" r="r" t="t"/>
            <a:pathLst>
              <a:path extrusionOk="0" h="120000" w="3931920">
                <a:moveTo>
                  <a:pt x="0" y="0"/>
                </a:moveTo>
                <a:lnTo>
                  <a:pt x="3931920" y="0"/>
                </a:lnTo>
              </a:path>
            </a:pathLst>
          </a:custGeom>
          <a:noFill/>
          <a:ln cap="flat" cmpd="sng" w="54850">
            <a:solidFill>
              <a:schemeClr val="accent1"/>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pic>
        <p:nvPicPr>
          <p:cNvPr id="179" name="Google Shape;179;p20"/>
          <p:cNvPicPr preferRelativeResize="0"/>
          <p:nvPr/>
        </p:nvPicPr>
        <p:blipFill>
          <a:blip r:embed="rId3">
            <a:alphaModFix/>
          </a:blip>
          <a:stretch>
            <a:fillRect/>
          </a:stretch>
        </p:blipFill>
        <p:spPr>
          <a:xfrm>
            <a:off x="839425" y="1379225"/>
            <a:ext cx="4663441" cy="2742103"/>
          </a:xfrm>
          <a:prstGeom prst="rect">
            <a:avLst/>
          </a:prstGeom>
          <a:noFill/>
          <a:ln>
            <a:noFill/>
          </a:ln>
        </p:spPr>
      </p:pic>
      <p:pic>
        <p:nvPicPr>
          <p:cNvPr id="180" name="Google Shape;180;p20"/>
          <p:cNvPicPr preferRelativeResize="0"/>
          <p:nvPr/>
        </p:nvPicPr>
        <p:blipFill>
          <a:blip r:embed="rId4">
            <a:alphaModFix/>
          </a:blip>
          <a:stretch>
            <a:fillRect/>
          </a:stretch>
        </p:blipFill>
        <p:spPr>
          <a:xfrm>
            <a:off x="6065528" y="1380363"/>
            <a:ext cx="5212081" cy="2587426"/>
          </a:xfrm>
          <a:prstGeom prst="rect">
            <a:avLst/>
          </a:prstGeom>
          <a:noFill/>
          <a:ln>
            <a:noFill/>
          </a:ln>
        </p:spPr>
      </p:pic>
      <p:pic>
        <p:nvPicPr>
          <p:cNvPr id="181" name="Google Shape;181;p20"/>
          <p:cNvPicPr preferRelativeResize="0"/>
          <p:nvPr/>
        </p:nvPicPr>
        <p:blipFill>
          <a:blip r:embed="rId5">
            <a:alphaModFix/>
          </a:blip>
          <a:stretch>
            <a:fillRect/>
          </a:stretch>
        </p:blipFill>
        <p:spPr>
          <a:xfrm>
            <a:off x="661125" y="4090669"/>
            <a:ext cx="4663440" cy="2717350"/>
          </a:xfrm>
          <a:prstGeom prst="rect">
            <a:avLst/>
          </a:prstGeom>
          <a:noFill/>
          <a:ln>
            <a:noFill/>
          </a:ln>
        </p:spPr>
      </p:pic>
      <p:pic>
        <p:nvPicPr>
          <p:cNvPr id="182" name="Google Shape;182;p20"/>
          <p:cNvPicPr preferRelativeResize="0"/>
          <p:nvPr/>
        </p:nvPicPr>
        <p:blipFill>
          <a:blip r:embed="rId6">
            <a:alphaModFix/>
          </a:blip>
          <a:stretch>
            <a:fillRect/>
          </a:stretch>
        </p:blipFill>
        <p:spPr>
          <a:xfrm>
            <a:off x="6036266" y="4043988"/>
            <a:ext cx="5212081" cy="260603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2"/>
              </a:buClr>
              <a:buSzPts val="3200"/>
              <a:buFont typeface="Gill Sans"/>
              <a:buNone/>
            </a:pPr>
            <a:r>
              <a:rPr lang="en-US"/>
              <a:t>EV Charging Infrastructure &amp; EV Registration </a:t>
            </a:r>
            <a:endParaRPr/>
          </a:p>
        </p:txBody>
      </p:sp>
      <p:sp>
        <p:nvSpPr>
          <p:cNvPr id="188" name="Google Shape;188;p21"/>
          <p:cNvSpPr txBox="1"/>
          <p:nvPr>
            <p:ph idx="12" type="sldNum"/>
          </p:nvPr>
        </p:nvSpPr>
        <p:spPr>
          <a:xfrm>
            <a:off x="11468844" y="6174902"/>
            <a:ext cx="357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descr="Beige rectangle" id="189" name="Google Shape;189;p21"/>
          <p:cNvSpPr/>
          <p:nvPr/>
        </p:nvSpPr>
        <p:spPr>
          <a:xfrm>
            <a:off x="915637" y="1337103"/>
            <a:ext cx="3745154" cy="0"/>
          </a:xfrm>
          <a:custGeom>
            <a:rect b="b" l="l" r="r" t="t"/>
            <a:pathLst>
              <a:path extrusionOk="0" h="120000" w="3931920">
                <a:moveTo>
                  <a:pt x="0" y="0"/>
                </a:moveTo>
                <a:lnTo>
                  <a:pt x="3931920" y="0"/>
                </a:lnTo>
              </a:path>
            </a:pathLst>
          </a:custGeom>
          <a:noFill/>
          <a:ln cap="flat" cmpd="sng" w="54850">
            <a:solidFill>
              <a:schemeClr val="accent1"/>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pic>
        <p:nvPicPr>
          <p:cNvPr id="190" name="Google Shape;190;p21"/>
          <p:cNvPicPr preferRelativeResize="0"/>
          <p:nvPr/>
        </p:nvPicPr>
        <p:blipFill>
          <a:blip r:embed="rId3">
            <a:alphaModFix/>
          </a:blip>
          <a:stretch>
            <a:fillRect/>
          </a:stretch>
        </p:blipFill>
        <p:spPr>
          <a:xfrm>
            <a:off x="0" y="1801850"/>
            <a:ext cx="6096000" cy="4738150"/>
          </a:xfrm>
          <a:prstGeom prst="rect">
            <a:avLst/>
          </a:prstGeom>
          <a:noFill/>
          <a:ln>
            <a:noFill/>
          </a:ln>
        </p:spPr>
      </p:pic>
      <p:pic>
        <p:nvPicPr>
          <p:cNvPr id="191" name="Google Shape;191;p21"/>
          <p:cNvPicPr preferRelativeResize="0"/>
          <p:nvPr/>
        </p:nvPicPr>
        <p:blipFill>
          <a:blip r:embed="rId4">
            <a:alphaModFix/>
          </a:blip>
          <a:stretch>
            <a:fillRect/>
          </a:stretch>
        </p:blipFill>
        <p:spPr>
          <a:xfrm>
            <a:off x="6034650" y="1801850"/>
            <a:ext cx="6157351" cy="4738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22"/>
          <p:cNvPicPr preferRelativeResize="0"/>
          <p:nvPr/>
        </p:nvPicPr>
        <p:blipFill>
          <a:blip r:embed="rId3">
            <a:alphaModFix/>
          </a:blip>
          <a:stretch>
            <a:fillRect/>
          </a:stretch>
        </p:blipFill>
        <p:spPr>
          <a:xfrm>
            <a:off x="853600" y="1413300"/>
            <a:ext cx="8192300" cy="5316925"/>
          </a:xfrm>
          <a:prstGeom prst="rect">
            <a:avLst/>
          </a:prstGeom>
          <a:noFill/>
          <a:ln>
            <a:noFill/>
          </a:ln>
        </p:spPr>
      </p:pic>
      <p:sp>
        <p:nvSpPr>
          <p:cNvPr id="197" name="Google Shape;197;p2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3200"/>
              <a:buFont typeface="Gill Sans"/>
              <a:buNone/>
            </a:pPr>
            <a:r>
              <a:rPr lang="en-US"/>
              <a:t>Best Travel Route for EV from New York to L.A.</a:t>
            </a:r>
            <a:endParaRPr/>
          </a:p>
        </p:txBody>
      </p:sp>
      <p:sp>
        <p:nvSpPr>
          <p:cNvPr id="198" name="Google Shape;198;p22"/>
          <p:cNvSpPr txBox="1"/>
          <p:nvPr>
            <p:ph idx="12" type="sldNum"/>
          </p:nvPr>
        </p:nvSpPr>
        <p:spPr>
          <a:xfrm>
            <a:off x="11468844" y="6174902"/>
            <a:ext cx="3570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descr="Beige rectangle" id="199" name="Google Shape;199;p22"/>
          <p:cNvSpPr/>
          <p:nvPr/>
        </p:nvSpPr>
        <p:spPr>
          <a:xfrm>
            <a:off x="915637" y="1337103"/>
            <a:ext cx="3745154" cy="0"/>
          </a:xfrm>
          <a:custGeom>
            <a:rect b="b" l="l" r="r" t="t"/>
            <a:pathLst>
              <a:path extrusionOk="0" h="120000" w="3931920">
                <a:moveTo>
                  <a:pt x="0" y="0"/>
                </a:moveTo>
                <a:lnTo>
                  <a:pt x="3931920" y="0"/>
                </a:lnTo>
              </a:path>
            </a:pathLst>
          </a:custGeom>
          <a:noFill/>
          <a:ln cap="flat" cmpd="sng" w="54850">
            <a:solidFill>
              <a:schemeClr val="accent1"/>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cxnSp>
        <p:nvCxnSpPr>
          <p:cNvPr id="200" name="Google Shape;200;p22"/>
          <p:cNvCxnSpPr/>
          <p:nvPr/>
        </p:nvCxnSpPr>
        <p:spPr>
          <a:xfrm rot="10800000">
            <a:off x="7299400" y="3473250"/>
            <a:ext cx="608400" cy="255000"/>
          </a:xfrm>
          <a:prstGeom prst="straightConnector1">
            <a:avLst/>
          </a:prstGeom>
          <a:noFill/>
          <a:ln cap="flat" cmpd="sng" w="38100">
            <a:solidFill>
              <a:srgbClr val="00FF00"/>
            </a:solidFill>
            <a:prstDash val="solid"/>
            <a:round/>
            <a:headEnd len="med" w="med" type="none"/>
            <a:tailEnd len="med" w="med" type="none"/>
          </a:ln>
        </p:spPr>
      </p:cxnSp>
      <p:cxnSp>
        <p:nvCxnSpPr>
          <p:cNvPr id="201" name="Google Shape;201;p22"/>
          <p:cNvCxnSpPr/>
          <p:nvPr/>
        </p:nvCxnSpPr>
        <p:spPr>
          <a:xfrm rot="10800000">
            <a:off x="6455825" y="3492675"/>
            <a:ext cx="853500" cy="9900"/>
          </a:xfrm>
          <a:prstGeom prst="straightConnector1">
            <a:avLst/>
          </a:prstGeom>
          <a:noFill/>
          <a:ln cap="flat" cmpd="sng" w="38100">
            <a:solidFill>
              <a:srgbClr val="00FF00"/>
            </a:solidFill>
            <a:prstDash val="solid"/>
            <a:round/>
            <a:headEnd len="med" w="med" type="none"/>
            <a:tailEnd len="med" w="med" type="none"/>
          </a:ln>
        </p:spPr>
      </p:cxnSp>
      <p:cxnSp>
        <p:nvCxnSpPr>
          <p:cNvPr id="202" name="Google Shape;202;p22"/>
          <p:cNvCxnSpPr/>
          <p:nvPr/>
        </p:nvCxnSpPr>
        <p:spPr>
          <a:xfrm flipH="1">
            <a:off x="5416325" y="3492775"/>
            <a:ext cx="1029600" cy="83700"/>
          </a:xfrm>
          <a:prstGeom prst="straightConnector1">
            <a:avLst/>
          </a:prstGeom>
          <a:noFill/>
          <a:ln cap="flat" cmpd="sng" w="38100">
            <a:solidFill>
              <a:srgbClr val="00FF00"/>
            </a:solidFill>
            <a:prstDash val="solid"/>
            <a:round/>
            <a:headEnd len="med" w="med" type="none"/>
            <a:tailEnd len="med" w="med" type="none"/>
          </a:ln>
        </p:spPr>
      </p:cxnSp>
      <p:cxnSp>
        <p:nvCxnSpPr>
          <p:cNvPr id="203" name="Google Shape;203;p22"/>
          <p:cNvCxnSpPr/>
          <p:nvPr/>
        </p:nvCxnSpPr>
        <p:spPr>
          <a:xfrm rot="10800000">
            <a:off x="4326650" y="3659475"/>
            <a:ext cx="902700" cy="108000"/>
          </a:xfrm>
          <a:prstGeom prst="straightConnector1">
            <a:avLst/>
          </a:prstGeom>
          <a:noFill/>
          <a:ln cap="flat" cmpd="sng" w="38100">
            <a:solidFill>
              <a:srgbClr val="00FF00"/>
            </a:solidFill>
            <a:prstDash val="solid"/>
            <a:round/>
            <a:headEnd len="med" w="med" type="none"/>
            <a:tailEnd len="med" w="med" type="none"/>
          </a:ln>
        </p:spPr>
      </p:cxnSp>
      <p:cxnSp>
        <p:nvCxnSpPr>
          <p:cNvPr id="204" name="Google Shape;204;p22"/>
          <p:cNvCxnSpPr/>
          <p:nvPr/>
        </p:nvCxnSpPr>
        <p:spPr>
          <a:xfrm flipH="1">
            <a:off x="3561450" y="3679175"/>
            <a:ext cx="794700" cy="255000"/>
          </a:xfrm>
          <a:prstGeom prst="straightConnector1">
            <a:avLst/>
          </a:prstGeom>
          <a:noFill/>
          <a:ln cap="flat" cmpd="sng" w="38100">
            <a:solidFill>
              <a:srgbClr val="00FF00"/>
            </a:solidFill>
            <a:prstDash val="solid"/>
            <a:round/>
            <a:headEnd len="med" w="med" type="none"/>
            <a:tailEnd len="med" w="med" type="none"/>
          </a:ln>
        </p:spPr>
      </p:cxnSp>
      <p:cxnSp>
        <p:nvCxnSpPr>
          <p:cNvPr id="205" name="Google Shape;205;p22"/>
          <p:cNvCxnSpPr/>
          <p:nvPr/>
        </p:nvCxnSpPr>
        <p:spPr>
          <a:xfrm rot="10800000">
            <a:off x="3095675" y="3887775"/>
            <a:ext cx="485400" cy="46500"/>
          </a:xfrm>
          <a:prstGeom prst="straightConnector1">
            <a:avLst/>
          </a:prstGeom>
          <a:noFill/>
          <a:ln cap="flat" cmpd="sng" w="38100">
            <a:solidFill>
              <a:srgbClr val="00FF00"/>
            </a:solidFill>
            <a:prstDash val="solid"/>
            <a:round/>
            <a:headEnd len="med" w="med" type="none"/>
            <a:tailEnd len="med" w="med" type="none"/>
          </a:ln>
        </p:spPr>
      </p:cxnSp>
      <p:cxnSp>
        <p:nvCxnSpPr>
          <p:cNvPr id="206" name="Google Shape;206;p22"/>
          <p:cNvCxnSpPr/>
          <p:nvPr/>
        </p:nvCxnSpPr>
        <p:spPr>
          <a:xfrm flipH="1">
            <a:off x="2639075" y="3914675"/>
            <a:ext cx="456600" cy="372900"/>
          </a:xfrm>
          <a:prstGeom prst="straightConnector1">
            <a:avLst/>
          </a:prstGeom>
          <a:noFill/>
          <a:ln cap="flat" cmpd="sng" w="38100">
            <a:solidFill>
              <a:srgbClr val="00FF00"/>
            </a:solidFill>
            <a:prstDash val="solid"/>
            <a:round/>
            <a:headEnd len="med" w="med" type="none"/>
            <a:tailEnd len="med" w="med" type="none"/>
          </a:ln>
        </p:spPr>
      </p:cxnSp>
      <p:cxnSp>
        <p:nvCxnSpPr>
          <p:cNvPr id="207" name="Google Shape;207;p22"/>
          <p:cNvCxnSpPr/>
          <p:nvPr/>
        </p:nvCxnSpPr>
        <p:spPr>
          <a:xfrm flipH="1">
            <a:off x="5229350" y="3576475"/>
            <a:ext cx="245400" cy="196200"/>
          </a:xfrm>
          <a:prstGeom prst="straightConnector1">
            <a:avLst/>
          </a:prstGeom>
          <a:noFill/>
          <a:ln cap="flat" cmpd="sng" w="38100">
            <a:solidFill>
              <a:srgbClr val="00FF00"/>
            </a:solidFill>
            <a:prstDash val="solid"/>
            <a:round/>
            <a:headEnd len="med" w="med" type="none"/>
            <a:tailEnd len="med" w="med" type="none"/>
          </a:ln>
        </p:spPr>
      </p:cxnSp>
      <p:cxnSp>
        <p:nvCxnSpPr>
          <p:cNvPr id="208" name="Google Shape;208;p22"/>
          <p:cNvCxnSpPr/>
          <p:nvPr/>
        </p:nvCxnSpPr>
        <p:spPr>
          <a:xfrm flipH="1">
            <a:off x="2050475" y="4287575"/>
            <a:ext cx="588600" cy="284400"/>
          </a:xfrm>
          <a:prstGeom prst="straightConnector1">
            <a:avLst/>
          </a:prstGeom>
          <a:noFill/>
          <a:ln cap="flat" cmpd="sng" w="38100">
            <a:solidFill>
              <a:srgbClr val="00FF00"/>
            </a:solidFill>
            <a:prstDash val="solid"/>
            <a:round/>
            <a:headEnd len="med" w="med" type="none"/>
            <a:tailEnd len="med" w="med" type="none"/>
          </a:ln>
        </p:spPr>
      </p:cxnSp>
      <p:cxnSp>
        <p:nvCxnSpPr>
          <p:cNvPr id="209" name="Google Shape;209;p22"/>
          <p:cNvCxnSpPr/>
          <p:nvPr/>
        </p:nvCxnSpPr>
        <p:spPr>
          <a:xfrm flipH="1">
            <a:off x="7898150" y="3492775"/>
            <a:ext cx="313800" cy="215700"/>
          </a:xfrm>
          <a:prstGeom prst="straightConnector1">
            <a:avLst/>
          </a:prstGeom>
          <a:noFill/>
          <a:ln cap="flat" cmpd="sng" w="38100">
            <a:solidFill>
              <a:srgbClr val="00FF00"/>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3"/>
          <p:cNvSpPr txBox="1"/>
          <p:nvPr/>
        </p:nvSpPr>
        <p:spPr>
          <a:xfrm>
            <a:off x="15153" y="1270561"/>
            <a:ext cx="12161700" cy="4752300"/>
          </a:xfrm>
          <a:prstGeom prst="rect">
            <a:avLst/>
          </a:prstGeom>
          <a:solidFill>
            <a:schemeClr val="accent2"/>
          </a:solidFill>
          <a:ln>
            <a:noFill/>
          </a:ln>
        </p:spPr>
        <p:txBody>
          <a:bodyPr anchorCtr="0" anchor="t" bIns="45700" lIns="1548000" spcFirstLastPara="1" rIns="91425" wrap="square" tIns="2160000">
            <a:normAutofit/>
          </a:bodyPr>
          <a:lstStyle/>
          <a:p>
            <a:pPr indent="0" lvl="0" marL="0" marR="0" rtl="0" algn="l">
              <a:lnSpc>
                <a:spcPct val="90000"/>
              </a:lnSpc>
              <a:spcBef>
                <a:spcPts val="0"/>
              </a:spcBef>
              <a:spcAft>
                <a:spcPts val="0"/>
              </a:spcAft>
              <a:buClr>
                <a:srgbClr val="DEEFF2"/>
              </a:buClr>
              <a:buSzPts val="2500"/>
              <a:buFont typeface="Arial"/>
              <a:buNone/>
            </a:pPr>
            <a:r>
              <a:t/>
            </a:r>
            <a:endParaRPr/>
          </a:p>
          <a:p>
            <a:pPr indent="0" lvl="0" marL="0" marR="0" rtl="0" algn="l">
              <a:lnSpc>
                <a:spcPct val="125000"/>
              </a:lnSpc>
              <a:spcBef>
                <a:spcPts val="1000"/>
              </a:spcBef>
              <a:spcAft>
                <a:spcPts val="0"/>
              </a:spcAft>
              <a:buClr>
                <a:srgbClr val="3F3F3F"/>
              </a:buClr>
              <a:buSzPts val="2500"/>
              <a:buFont typeface="Arial"/>
              <a:buNone/>
            </a:pPr>
            <a:r>
              <a:t/>
            </a:r>
            <a:endParaRPr b="1" sz="2500">
              <a:solidFill>
                <a:schemeClr val="lt2"/>
              </a:solidFill>
              <a:latin typeface="Arial "/>
              <a:ea typeface="Arial "/>
              <a:cs typeface="Arial "/>
              <a:sym typeface="Arial "/>
            </a:endParaRPr>
          </a:p>
        </p:txBody>
      </p:sp>
      <p:sp>
        <p:nvSpPr>
          <p:cNvPr descr="Beige rectangle" id="216" name="Google Shape;216;p23"/>
          <p:cNvSpPr/>
          <p:nvPr/>
        </p:nvSpPr>
        <p:spPr>
          <a:xfrm>
            <a:off x="3891686" y="4066087"/>
            <a:ext cx="4174693" cy="0"/>
          </a:xfrm>
          <a:custGeom>
            <a:rect b="b" l="l" r="r" t="t"/>
            <a:pathLst>
              <a:path extrusionOk="0" h="120000" w="4206240">
                <a:moveTo>
                  <a:pt x="0" y="0"/>
                </a:moveTo>
                <a:lnTo>
                  <a:pt x="4206240" y="0"/>
                </a:lnTo>
              </a:path>
            </a:pathLst>
          </a:custGeom>
          <a:noFill/>
          <a:ln cap="flat" cmpd="sng" w="54850">
            <a:solidFill>
              <a:schemeClr val="accent1"/>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
              <a:ea typeface="Arial "/>
              <a:cs typeface="Arial "/>
              <a:sym typeface="Arial "/>
            </a:endParaRPr>
          </a:p>
        </p:txBody>
      </p:sp>
      <p:sp>
        <p:nvSpPr>
          <p:cNvPr id="217" name="Google Shape;217;p23"/>
          <p:cNvSpPr txBox="1"/>
          <p:nvPr>
            <p:ph type="title"/>
          </p:nvPr>
        </p:nvSpPr>
        <p:spPr>
          <a:xfrm>
            <a:off x="3666458" y="2766145"/>
            <a:ext cx="48591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5000"/>
              <a:buFont typeface="Gill Sans"/>
              <a:buNone/>
            </a:pPr>
            <a:r>
              <a:rPr lang="en-US" sz="5000">
                <a:solidFill>
                  <a:schemeClr val="lt1"/>
                </a:solidFill>
              </a:rPr>
              <a:t>THANK YOU!</a:t>
            </a:r>
            <a:endParaRPr sz="50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30">
      <a:dk1>
        <a:srgbClr val="000000"/>
      </a:dk1>
      <a:lt1>
        <a:srgbClr val="FFFFFF"/>
      </a:lt1>
      <a:dk2>
        <a:srgbClr val="00292E"/>
      </a:dk2>
      <a:lt2>
        <a:srgbClr val="64B2C1"/>
      </a:lt2>
      <a:accent1>
        <a:srgbClr val="F0CDA1"/>
      </a:accent1>
      <a:accent2>
        <a:srgbClr val="107082"/>
      </a:accent2>
      <a:accent3>
        <a:srgbClr val="054854"/>
      </a:accent3>
      <a:accent4>
        <a:srgbClr val="00AEEF"/>
      </a:accent4>
      <a:accent5>
        <a:srgbClr val="F99927"/>
      </a:accent5>
      <a:accent6>
        <a:srgbClr val="EC7216"/>
      </a:accent6>
      <a:hlink>
        <a:srgbClr val="000000"/>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